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6B9"/>
    <a:srgbClr val="31A4D2"/>
    <a:srgbClr val="F513DA"/>
    <a:srgbClr val="2C7FD3"/>
    <a:srgbClr val="2F6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Kumar" userId="f2f36b74ac714878" providerId="LiveId" clId="{7B77D97E-DD84-4F8A-8A90-9D41EB7A4005}"/>
    <pc:docChg chg="undo custSel addSld delSld modSld">
      <pc:chgData name="Mohit Kumar" userId="f2f36b74ac714878" providerId="LiveId" clId="{7B77D97E-DD84-4F8A-8A90-9D41EB7A4005}" dt="2024-05-07T19:15:45.479" v="1825" actId="2711"/>
      <pc:docMkLst>
        <pc:docMk/>
      </pc:docMkLst>
      <pc:sldChg chg="addSp modSp mod">
        <pc:chgData name="Mohit Kumar" userId="f2f36b74ac714878" providerId="LiveId" clId="{7B77D97E-DD84-4F8A-8A90-9D41EB7A4005}" dt="2024-05-07T16:22:27.170" v="119"/>
        <pc:sldMkLst>
          <pc:docMk/>
          <pc:sldMk cId="88582782" sldId="257"/>
        </pc:sldMkLst>
        <pc:spChg chg="mod">
          <ac:chgData name="Mohit Kumar" userId="f2f36b74ac714878" providerId="LiveId" clId="{7B77D97E-DD84-4F8A-8A90-9D41EB7A4005}" dt="2024-05-07T15:58:28.686" v="68" actId="2711"/>
          <ac:spMkLst>
            <pc:docMk/>
            <pc:sldMk cId="88582782" sldId="257"/>
            <ac:spMk id="6" creationId="{73852C3F-F5C7-F2FB-3D9D-87832A6F6176}"/>
          </ac:spMkLst>
        </pc:spChg>
        <pc:spChg chg="mod">
          <ac:chgData name="Mohit Kumar" userId="f2f36b74ac714878" providerId="LiveId" clId="{7B77D97E-DD84-4F8A-8A90-9D41EB7A4005}" dt="2024-05-07T15:58:52.807" v="72" actId="1076"/>
          <ac:spMkLst>
            <pc:docMk/>
            <pc:sldMk cId="88582782" sldId="257"/>
            <ac:spMk id="9" creationId="{7CAF1721-99CA-0612-4945-374C15C95B8A}"/>
          </ac:spMkLst>
        </pc:spChg>
        <pc:spChg chg="mod">
          <ac:chgData name="Mohit Kumar" userId="f2f36b74ac714878" providerId="LiveId" clId="{7B77D97E-DD84-4F8A-8A90-9D41EB7A4005}" dt="2024-05-07T16:22:27.170" v="119"/>
          <ac:spMkLst>
            <pc:docMk/>
            <pc:sldMk cId="88582782" sldId="257"/>
            <ac:spMk id="10" creationId="{6FB7476B-B30D-35C1-9FB8-EF3E83311713}"/>
          </ac:spMkLst>
        </pc:spChg>
        <pc:grpChg chg="add mod">
          <ac:chgData name="Mohit Kumar" userId="f2f36b74ac714878" providerId="LiveId" clId="{7B77D97E-DD84-4F8A-8A90-9D41EB7A4005}" dt="2024-05-07T15:56:32.575" v="61" actId="14100"/>
          <ac:grpSpMkLst>
            <pc:docMk/>
            <pc:sldMk cId="88582782" sldId="257"/>
            <ac:grpSpMk id="11" creationId="{A4E409AF-E6C2-C2BF-EF00-FC8C0C2629D4}"/>
          </ac:grpSpMkLst>
        </pc:grpChg>
        <pc:picChg chg="add mod">
          <ac:chgData name="Mohit Kumar" userId="f2f36b74ac714878" providerId="LiveId" clId="{7B77D97E-DD84-4F8A-8A90-9D41EB7A4005}" dt="2024-05-07T15:58:42.212" v="70" actId="1076"/>
          <ac:picMkLst>
            <pc:docMk/>
            <pc:sldMk cId="88582782" sldId="257"/>
            <ac:picMk id="13" creationId="{85501E41-FAE9-735B-3582-77C6322A8AF0}"/>
          </ac:picMkLst>
        </pc:picChg>
      </pc:sldChg>
      <pc:sldChg chg="addSp modSp del">
        <pc:chgData name="Mohit Kumar" userId="f2f36b74ac714878" providerId="LiveId" clId="{7B77D97E-DD84-4F8A-8A90-9D41EB7A4005}" dt="2024-05-07T15:55:35.096" v="46" actId="47"/>
        <pc:sldMkLst>
          <pc:docMk/>
          <pc:sldMk cId="2215375651" sldId="258"/>
        </pc:sldMkLst>
        <pc:spChg chg="mod">
          <ac:chgData name="Mohit Kumar" userId="f2f36b74ac714878" providerId="LiveId" clId="{7B77D97E-DD84-4F8A-8A90-9D41EB7A4005}" dt="2024-05-07T15:51:32.853" v="10" actId="164"/>
          <ac:spMkLst>
            <pc:docMk/>
            <pc:sldMk cId="2215375651" sldId="258"/>
            <ac:spMk id="3" creationId="{D3FD7443-3490-EE4A-9405-6D9EE81CC9C0}"/>
          </ac:spMkLst>
        </pc:spChg>
        <pc:spChg chg="mod">
          <ac:chgData name="Mohit Kumar" userId="f2f36b74ac714878" providerId="LiveId" clId="{7B77D97E-DD84-4F8A-8A90-9D41EB7A4005}" dt="2024-05-07T15:51:32.853" v="10" actId="164"/>
          <ac:spMkLst>
            <pc:docMk/>
            <pc:sldMk cId="2215375651" sldId="258"/>
            <ac:spMk id="5" creationId="{032AB86C-AAD4-FD64-6031-E71BD554D76B}"/>
          </ac:spMkLst>
        </pc:spChg>
        <pc:grpChg chg="add mod">
          <ac:chgData name="Mohit Kumar" userId="f2f36b74ac714878" providerId="LiveId" clId="{7B77D97E-DD84-4F8A-8A90-9D41EB7A4005}" dt="2024-05-07T15:51:32.853" v="10" actId="164"/>
          <ac:grpSpMkLst>
            <pc:docMk/>
            <pc:sldMk cId="2215375651" sldId="258"/>
            <ac:grpSpMk id="2" creationId="{1F283452-B1B2-5D78-8036-A872B0B295CD}"/>
          </ac:grpSpMkLst>
        </pc:grpChg>
      </pc:sldChg>
      <pc:sldChg chg="modSp del mod">
        <pc:chgData name="Mohit Kumar" userId="f2f36b74ac714878" providerId="LiveId" clId="{7B77D97E-DD84-4F8A-8A90-9D41EB7A4005}" dt="2024-05-07T17:15:21.336" v="755" actId="47"/>
        <pc:sldMkLst>
          <pc:docMk/>
          <pc:sldMk cId="2312815075" sldId="259"/>
        </pc:sldMkLst>
        <pc:spChg chg="mod">
          <ac:chgData name="Mohit Kumar" userId="f2f36b74ac714878" providerId="LiveId" clId="{7B77D97E-DD84-4F8A-8A90-9D41EB7A4005}" dt="2024-05-07T16:25:02.912" v="120" actId="14100"/>
          <ac:spMkLst>
            <pc:docMk/>
            <pc:sldMk cId="2312815075" sldId="259"/>
            <ac:spMk id="3" creationId="{FF2B9D8B-8B2A-4374-2357-E1ED2117E3DB}"/>
          </ac:spMkLst>
        </pc:spChg>
      </pc:sldChg>
      <pc:sldChg chg="addSp modSp del">
        <pc:chgData name="Mohit Kumar" userId="f2f36b74ac714878" providerId="LiveId" clId="{7B77D97E-DD84-4F8A-8A90-9D41EB7A4005}" dt="2024-05-07T18:07:20.879" v="1123" actId="47"/>
        <pc:sldMkLst>
          <pc:docMk/>
          <pc:sldMk cId="4229848465" sldId="260"/>
        </pc:sldMkLst>
        <pc:spChg chg="mod">
          <ac:chgData name="Mohit Kumar" userId="f2f36b74ac714878" providerId="LiveId" clId="{7B77D97E-DD84-4F8A-8A90-9D41EB7A4005}" dt="2024-05-07T17:43:56.259" v="821" actId="164"/>
          <ac:spMkLst>
            <pc:docMk/>
            <pc:sldMk cId="4229848465" sldId="260"/>
            <ac:spMk id="5" creationId="{5D3C6684-D3D4-2C52-B95D-E24F6D4C45C1}"/>
          </ac:spMkLst>
        </pc:spChg>
        <pc:spChg chg="mod">
          <ac:chgData name="Mohit Kumar" userId="f2f36b74ac714878" providerId="LiveId" clId="{7B77D97E-DD84-4F8A-8A90-9D41EB7A4005}" dt="2024-05-07T17:43:56.259" v="821" actId="164"/>
          <ac:spMkLst>
            <pc:docMk/>
            <pc:sldMk cId="4229848465" sldId="260"/>
            <ac:spMk id="7" creationId="{E96B8FD7-1B56-A314-B14E-3C3E279DB2EC}"/>
          </ac:spMkLst>
        </pc:spChg>
        <pc:spChg chg="mod">
          <ac:chgData name="Mohit Kumar" userId="f2f36b74ac714878" providerId="LiveId" clId="{7B77D97E-DD84-4F8A-8A90-9D41EB7A4005}" dt="2024-05-07T18:04:13.452" v="1041" actId="164"/>
          <ac:spMkLst>
            <pc:docMk/>
            <pc:sldMk cId="4229848465" sldId="260"/>
            <ac:spMk id="8" creationId="{11240AE9-B399-44D5-CE70-C42C1B43AEC2}"/>
          </ac:spMkLst>
        </pc:spChg>
        <pc:spChg chg="mod">
          <ac:chgData name="Mohit Kumar" userId="f2f36b74ac714878" providerId="LiveId" clId="{7B77D97E-DD84-4F8A-8A90-9D41EB7A4005}" dt="2024-05-07T18:04:13.452" v="1041" actId="164"/>
          <ac:spMkLst>
            <pc:docMk/>
            <pc:sldMk cId="4229848465" sldId="260"/>
            <ac:spMk id="9" creationId="{833936AE-1967-A512-8EBC-3E7CFEF1380A}"/>
          </ac:spMkLst>
        </pc:spChg>
        <pc:spChg chg="mod">
          <ac:chgData name="Mohit Kumar" userId="f2f36b74ac714878" providerId="LiveId" clId="{7B77D97E-DD84-4F8A-8A90-9D41EB7A4005}" dt="2024-05-07T18:06:20.114" v="1109" actId="164"/>
          <ac:spMkLst>
            <pc:docMk/>
            <pc:sldMk cId="4229848465" sldId="260"/>
            <ac:spMk id="10" creationId="{75DD0642-100D-4F66-4A8F-C80154B23C47}"/>
          </ac:spMkLst>
        </pc:spChg>
        <pc:spChg chg="mod">
          <ac:chgData name="Mohit Kumar" userId="f2f36b74ac714878" providerId="LiveId" clId="{7B77D97E-DD84-4F8A-8A90-9D41EB7A4005}" dt="2024-05-07T18:06:20.114" v="1109" actId="164"/>
          <ac:spMkLst>
            <pc:docMk/>
            <pc:sldMk cId="4229848465" sldId="260"/>
            <ac:spMk id="11" creationId="{02248BF6-EFEE-A504-019E-94F46B0894D4}"/>
          </ac:spMkLst>
        </pc:spChg>
        <pc:grpChg chg="add mod">
          <ac:chgData name="Mohit Kumar" userId="f2f36b74ac714878" providerId="LiveId" clId="{7B77D97E-DD84-4F8A-8A90-9D41EB7A4005}" dt="2024-05-07T17:43:56.259" v="821" actId="164"/>
          <ac:grpSpMkLst>
            <pc:docMk/>
            <pc:sldMk cId="4229848465" sldId="260"/>
            <ac:grpSpMk id="2" creationId="{D856573D-027E-8BC9-BA63-0E8F11E3C693}"/>
          </ac:grpSpMkLst>
        </pc:grpChg>
        <pc:grpChg chg="add mod">
          <ac:chgData name="Mohit Kumar" userId="f2f36b74ac714878" providerId="LiveId" clId="{7B77D97E-DD84-4F8A-8A90-9D41EB7A4005}" dt="2024-05-07T18:04:13.452" v="1041" actId="164"/>
          <ac:grpSpMkLst>
            <pc:docMk/>
            <pc:sldMk cId="4229848465" sldId="260"/>
            <ac:grpSpMk id="4" creationId="{B9480924-F996-1580-689F-88958A8703BF}"/>
          </ac:grpSpMkLst>
        </pc:grpChg>
        <pc:grpChg chg="add mod">
          <ac:chgData name="Mohit Kumar" userId="f2f36b74ac714878" providerId="LiveId" clId="{7B77D97E-DD84-4F8A-8A90-9D41EB7A4005}" dt="2024-05-07T18:06:20.114" v="1109" actId="164"/>
          <ac:grpSpMkLst>
            <pc:docMk/>
            <pc:sldMk cId="4229848465" sldId="260"/>
            <ac:grpSpMk id="6" creationId="{E7600C56-DEA6-319E-C646-6681CAF1B5FD}"/>
          </ac:grpSpMkLst>
        </pc:grpChg>
      </pc:sldChg>
      <pc:sldChg chg="delSp modSp add del mod">
        <pc:chgData name="Mohit Kumar" userId="f2f36b74ac714878" providerId="LiveId" clId="{7B77D97E-DD84-4F8A-8A90-9D41EB7A4005}" dt="2024-05-07T18:19:57.793" v="1327" actId="47"/>
        <pc:sldMkLst>
          <pc:docMk/>
          <pc:sldMk cId="3551962203" sldId="261"/>
        </pc:sldMkLst>
        <pc:spChg chg="mod">
          <ac:chgData name="Mohit Kumar" userId="f2f36b74ac714878" providerId="LiveId" clId="{7B77D97E-DD84-4F8A-8A90-9D41EB7A4005}" dt="2024-05-07T18:09:04.759" v="1134" actId="403"/>
          <ac:spMkLst>
            <pc:docMk/>
            <pc:sldMk cId="3551962203" sldId="261"/>
            <ac:spMk id="27" creationId="{306DA843-B75A-9C5C-CAE8-659D4F0AED23}"/>
          </ac:spMkLst>
        </pc:spChg>
        <pc:spChg chg="mod">
          <ac:chgData name="Mohit Kumar" userId="f2f36b74ac714878" providerId="LiveId" clId="{7B77D97E-DD84-4F8A-8A90-9D41EB7A4005}" dt="2024-05-07T18:11:50.246" v="1148" actId="207"/>
          <ac:spMkLst>
            <pc:docMk/>
            <pc:sldMk cId="3551962203" sldId="261"/>
            <ac:spMk id="34" creationId="{C3AA0CFF-134B-DEFF-1F9B-D2E25697F6EC}"/>
          </ac:spMkLst>
        </pc:spChg>
        <pc:spChg chg="mod">
          <ac:chgData name="Mohit Kumar" userId="f2f36b74ac714878" providerId="LiveId" clId="{7B77D97E-DD84-4F8A-8A90-9D41EB7A4005}" dt="2024-05-07T18:14:59.082" v="1289" actId="255"/>
          <ac:spMkLst>
            <pc:docMk/>
            <pc:sldMk cId="3551962203" sldId="261"/>
            <ac:spMk id="35" creationId="{F0CE94E1-9082-C043-AE6D-B22F74B71991}"/>
          </ac:spMkLst>
        </pc:spChg>
        <pc:spChg chg="mod">
          <ac:chgData name="Mohit Kumar" userId="f2f36b74ac714878" providerId="LiveId" clId="{7B77D97E-DD84-4F8A-8A90-9D41EB7A4005}" dt="2024-05-07T18:12:39.048" v="1161" actId="14100"/>
          <ac:spMkLst>
            <pc:docMk/>
            <pc:sldMk cId="3551962203" sldId="261"/>
            <ac:spMk id="36" creationId="{DFF520DE-7F9C-8CE8-6622-3254042CEAF3}"/>
          </ac:spMkLst>
        </pc:spChg>
        <pc:spChg chg="mod">
          <ac:chgData name="Mohit Kumar" userId="f2f36b74ac714878" providerId="LiveId" clId="{7B77D97E-DD84-4F8A-8A90-9D41EB7A4005}" dt="2024-05-07T18:16:37.071" v="1303" actId="207"/>
          <ac:spMkLst>
            <pc:docMk/>
            <pc:sldMk cId="3551962203" sldId="261"/>
            <ac:spMk id="37" creationId="{58D87441-CE00-2E1A-9912-5015A95761CB}"/>
          </ac:spMkLst>
        </pc:spChg>
        <pc:spChg chg="mod">
          <ac:chgData name="Mohit Kumar" userId="f2f36b74ac714878" providerId="LiveId" clId="{7B77D97E-DD84-4F8A-8A90-9D41EB7A4005}" dt="2024-05-07T18:13:00.679" v="1167" actId="255"/>
          <ac:spMkLst>
            <pc:docMk/>
            <pc:sldMk cId="3551962203" sldId="261"/>
            <ac:spMk id="38" creationId="{40C8169B-E739-58E1-677D-F346A07499CE}"/>
          </ac:spMkLst>
        </pc:spChg>
        <pc:spChg chg="mod">
          <ac:chgData name="Mohit Kumar" userId="f2f36b74ac714878" providerId="LiveId" clId="{7B77D97E-DD84-4F8A-8A90-9D41EB7A4005}" dt="2024-05-07T18:17:51.469" v="1308" actId="207"/>
          <ac:spMkLst>
            <pc:docMk/>
            <pc:sldMk cId="3551962203" sldId="261"/>
            <ac:spMk id="39" creationId="{1F318591-CD8E-7B2D-16DE-4A1BE79E33A5}"/>
          </ac:spMkLst>
        </pc:spChg>
        <pc:spChg chg="del mod">
          <ac:chgData name="Mohit Kumar" userId="f2f36b74ac714878" providerId="LiveId" clId="{7B77D97E-DD84-4F8A-8A90-9D41EB7A4005}" dt="2024-05-07T18:07:51.260" v="1125" actId="478"/>
          <ac:spMkLst>
            <pc:docMk/>
            <pc:sldMk cId="3551962203" sldId="261"/>
            <ac:spMk id="41" creationId="{8F763BDF-18FE-9FA4-90B0-8A9A394A80BA}"/>
          </ac:spMkLst>
        </pc:spChg>
      </pc:sldChg>
      <pc:sldChg chg="modSp add del mod">
        <pc:chgData name="Mohit Kumar" userId="f2f36b74ac714878" providerId="LiveId" clId="{7B77D97E-DD84-4F8A-8A90-9D41EB7A4005}" dt="2024-05-07T18:30:02.939" v="1438" actId="47"/>
        <pc:sldMkLst>
          <pc:docMk/>
          <pc:sldMk cId="1684088396" sldId="262"/>
        </pc:sldMkLst>
        <pc:spChg chg="mod">
          <ac:chgData name="Mohit Kumar" userId="f2f36b74ac714878" providerId="LiveId" clId="{7B77D97E-DD84-4F8A-8A90-9D41EB7A4005}" dt="2024-05-07T18:23:48.659" v="1382" actId="2711"/>
          <ac:spMkLst>
            <pc:docMk/>
            <pc:sldMk cId="1684088396" sldId="262"/>
            <ac:spMk id="3" creationId="{225F600D-E812-BEAF-4CDA-57D0C17E1774}"/>
          </ac:spMkLst>
        </pc:spChg>
        <pc:spChg chg="mod">
          <ac:chgData name="Mohit Kumar" userId="f2f36b74ac714878" providerId="LiveId" clId="{7B77D97E-DD84-4F8A-8A90-9D41EB7A4005}" dt="2024-05-07T18:29:22.024" v="1431" actId="1076"/>
          <ac:spMkLst>
            <pc:docMk/>
            <pc:sldMk cId="1684088396" sldId="262"/>
            <ac:spMk id="4" creationId="{2AD84305-8778-9609-6720-B6BE63C03B7B}"/>
          </ac:spMkLst>
        </pc:spChg>
        <pc:spChg chg="mod">
          <ac:chgData name="Mohit Kumar" userId="f2f36b74ac714878" providerId="LiveId" clId="{7B77D97E-DD84-4F8A-8A90-9D41EB7A4005}" dt="2024-05-07T18:24:30.825" v="1390" actId="207"/>
          <ac:spMkLst>
            <pc:docMk/>
            <pc:sldMk cId="1684088396" sldId="262"/>
            <ac:spMk id="5" creationId="{11CE7C42-9E80-49A6-2AA9-4A94446A2E45}"/>
          </ac:spMkLst>
        </pc:spChg>
        <pc:spChg chg="mod">
          <ac:chgData name="Mohit Kumar" userId="f2f36b74ac714878" providerId="LiveId" clId="{7B77D97E-DD84-4F8A-8A90-9D41EB7A4005}" dt="2024-05-07T18:29:29.735" v="1433" actId="207"/>
          <ac:spMkLst>
            <pc:docMk/>
            <pc:sldMk cId="1684088396" sldId="262"/>
            <ac:spMk id="6" creationId="{40223492-0A3A-227D-A2F2-87177B0375AF}"/>
          </ac:spMkLst>
        </pc:spChg>
        <pc:spChg chg="mod">
          <ac:chgData name="Mohit Kumar" userId="f2f36b74ac714878" providerId="LiveId" clId="{7B77D97E-DD84-4F8A-8A90-9D41EB7A4005}" dt="2024-05-07T18:25:58.687" v="1403" actId="2711"/>
          <ac:spMkLst>
            <pc:docMk/>
            <pc:sldMk cId="1684088396" sldId="262"/>
            <ac:spMk id="7" creationId="{74210CF8-E11A-DC45-4D79-1DEFC777C695}"/>
          </ac:spMkLst>
        </pc:spChg>
        <pc:spChg chg="mod">
          <ac:chgData name="Mohit Kumar" userId="f2f36b74ac714878" providerId="LiveId" clId="{7B77D97E-DD84-4F8A-8A90-9D41EB7A4005}" dt="2024-05-07T18:29:45.973" v="1436" actId="207"/>
          <ac:spMkLst>
            <pc:docMk/>
            <pc:sldMk cId="1684088396" sldId="262"/>
            <ac:spMk id="8" creationId="{7D77570A-96A8-7FCA-1D3A-FB72EFBD97D2}"/>
          </ac:spMkLst>
        </pc:spChg>
      </pc:sldChg>
      <pc:sldChg chg="addSp delSp modSp del mod">
        <pc:chgData name="Mohit Kumar" userId="f2f36b74ac714878" providerId="LiveId" clId="{7B77D97E-DD84-4F8A-8A90-9D41EB7A4005}" dt="2024-05-07T18:31:34.600" v="1462" actId="47"/>
        <pc:sldMkLst>
          <pc:docMk/>
          <pc:sldMk cId="2666905136" sldId="263"/>
        </pc:sldMkLst>
        <pc:spChg chg="add del mod">
          <ac:chgData name="Mohit Kumar" userId="f2f36b74ac714878" providerId="LiveId" clId="{7B77D97E-DD84-4F8A-8A90-9D41EB7A4005}" dt="2024-05-07T18:29:07.633" v="1423" actId="22"/>
          <ac:spMkLst>
            <pc:docMk/>
            <pc:sldMk cId="2666905136" sldId="263"/>
            <ac:spMk id="6" creationId="{8A2CAD99-276C-0E96-C9F2-466B80EB5EEC}"/>
          </ac:spMkLst>
        </pc:spChg>
        <pc:spChg chg="add mod">
          <ac:chgData name="Mohit Kumar" userId="f2f36b74ac714878" providerId="LiveId" clId="{7B77D97E-DD84-4F8A-8A90-9D41EB7A4005}" dt="2024-05-07T18:30:41.284" v="1442"/>
          <ac:spMkLst>
            <pc:docMk/>
            <pc:sldMk cId="2666905136" sldId="263"/>
            <ac:spMk id="7" creationId="{243BAB17-6C6B-116C-4F6A-E70545E34C10}"/>
          </ac:spMkLst>
        </pc:spChg>
        <pc:picChg chg="add mod">
          <ac:chgData name="Mohit Kumar" userId="f2f36b74ac714878" providerId="LiveId" clId="{7B77D97E-DD84-4F8A-8A90-9D41EB7A4005}" dt="2024-05-07T18:29:07.728" v="1425" actId="962"/>
          <ac:picMkLst>
            <pc:docMk/>
            <pc:sldMk cId="2666905136" sldId="263"/>
            <ac:picMk id="4" creationId="{AD167B51-9182-DD76-6210-1890AFB514FE}"/>
          </ac:picMkLst>
        </pc:picChg>
      </pc:sldChg>
      <pc:sldChg chg="addSp modSp del mod">
        <pc:chgData name="Mohit Kumar" userId="f2f36b74ac714878" providerId="LiveId" clId="{7B77D97E-DD84-4F8A-8A90-9D41EB7A4005}" dt="2024-05-07T18:48:30.927" v="1514" actId="47"/>
        <pc:sldMkLst>
          <pc:docMk/>
          <pc:sldMk cId="2795176419" sldId="264"/>
        </pc:sldMkLst>
        <pc:spChg chg="add mod">
          <ac:chgData name="Mohit Kumar" userId="f2f36b74ac714878" providerId="LiveId" clId="{7B77D97E-DD84-4F8A-8A90-9D41EB7A4005}" dt="2024-05-07T18:47:34.108" v="1506" actId="207"/>
          <ac:spMkLst>
            <pc:docMk/>
            <pc:sldMk cId="2795176419" sldId="264"/>
            <ac:spMk id="2" creationId="{C9A808C1-D293-C639-30B9-959326B3E7CB}"/>
          </ac:spMkLst>
        </pc:spChg>
        <pc:spChg chg="mod">
          <ac:chgData name="Mohit Kumar" userId="f2f36b74ac714878" providerId="LiveId" clId="{7B77D97E-DD84-4F8A-8A90-9D41EB7A4005}" dt="2024-05-07T18:37:13.143" v="1474" actId="207"/>
          <ac:spMkLst>
            <pc:docMk/>
            <pc:sldMk cId="2795176419" sldId="264"/>
            <ac:spMk id="5" creationId="{28FC102A-6A0B-3B29-9B86-A4205C14E18C}"/>
          </ac:spMkLst>
        </pc:spChg>
        <pc:spChg chg="mod">
          <ac:chgData name="Mohit Kumar" userId="f2f36b74ac714878" providerId="LiveId" clId="{7B77D97E-DD84-4F8A-8A90-9D41EB7A4005}" dt="2024-05-07T18:37:49.345" v="1480" actId="255"/>
          <ac:spMkLst>
            <pc:docMk/>
            <pc:sldMk cId="2795176419" sldId="264"/>
            <ac:spMk id="8" creationId="{668544F2-850D-20E2-4D6D-F9BCD342D477}"/>
          </ac:spMkLst>
        </pc:spChg>
        <pc:spChg chg="mod">
          <ac:chgData name="Mohit Kumar" userId="f2f36b74ac714878" providerId="LiveId" clId="{7B77D97E-DD84-4F8A-8A90-9D41EB7A4005}" dt="2024-05-07T18:36:34.726" v="1468" actId="14100"/>
          <ac:spMkLst>
            <pc:docMk/>
            <pc:sldMk cId="2795176419" sldId="264"/>
            <ac:spMk id="15" creationId="{9800A830-7CB0-DCDF-6CE3-EBE3EF68ECB6}"/>
          </ac:spMkLst>
        </pc:spChg>
      </pc:sldChg>
      <pc:sldChg chg="modSp del mod">
        <pc:chgData name="Mohit Kumar" userId="f2f36b74ac714878" providerId="LiveId" clId="{7B77D97E-DD84-4F8A-8A90-9D41EB7A4005}" dt="2024-05-07T18:53:03.327" v="1552" actId="47"/>
        <pc:sldMkLst>
          <pc:docMk/>
          <pc:sldMk cId="3742217657" sldId="265"/>
        </pc:sldMkLst>
        <pc:spChg chg="mod">
          <ac:chgData name="Mohit Kumar" userId="f2f36b74ac714878" providerId="LiveId" clId="{7B77D97E-DD84-4F8A-8A90-9D41EB7A4005}" dt="2024-05-07T18:49:15.247" v="1521" actId="2711"/>
          <ac:spMkLst>
            <pc:docMk/>
            <pc:sldMk cId="3742217657" sldId="265"/>
            <ac:spMk id="2" creationId="{340F05A0-B6E4-0E39-5846-540BDC0CC9FA}"/>
          </ac:spMkLst>
        </pc:spChg>
        <pc:spChg chg="mod">
          <ac:chgData name="Mohit Kumar" userId="f2f36b74ac714878" providerId="LiveId" clId="{7B77D97E-DD84-4F8A-8A90-9D41EB7A4005}" dt="2024-05-07T18:50:02.048" v="1529" actId="2711"/>
          <ac:spMkLst>
            <pc:docMk/>
            <pc:sldMk cId="3742217657" sldId="265"/>
            <ac:spMk id="3" creationId="{750A1DC9-0B8E-5777-1357-644CFAA29AAE}"/>
          </ac:spMkLst>
        </pc:spChg>
        <pc:spChg chg="mod">
          <ac:chgData name="Mohit Kumar" userId="f2f36b74ac714878" providerId="LiveId" clId="{7B77D97E-DD84-4F8A-8A90-9D41EB7A4005}" dt="2024-05-07T18:50:16.497" v="1532" actId="255"/>
          <ac:spMkLst>
            <pc:docMk/>
            <pc:sldMk cId="3742217657" sldId="265"/>
            <ac:spMk id="4" creationId="{5627EB77-89C1-A803-6E26-EDCC411935FC}"/>
          </ac:spMkLst>
        </pc:spChg>
        <pc:spChg chg="mod">
          <ac:chgData name="Mohit Kumar" userId="f2f36b74ac714878" providerId="LiveId" clId="{7B77D97E-DD84-4F8A-8A90-9D41EB7A4005}" dt="2024-05-07T18:50:22.060" v="1533" actId="2711"/>
          <ac:spMkLst>
            <pc:docMk/>
            <pc:sldMk cId="3742217657" sldId="265"/>
            <ac:spMk id="5" creationId="{467A6740-0828-BB47-1853-49A7533F7E5F}"/>
          </ac:spMkLst>
        </pc:spChg>
        <pc:spChg chg="mod">
          <ac:chgData name="Mohit Kumar" userId="f2f36b74ac714878" providerId="LiveId" clId="{7B77D97E-DD84-4F8A-8A90-9D41EB7A4005}" dt="2024-05-07T18:50:32.131" v="1536" actId="255"/>
          <ac:spMkLst>
            <pc:docMk/>
            <pc:sldMk cId="3742217657" sldId="265"/>
            <ac:spMk id="6" creationId="{F1DA5EE2-D734-A47E-07C7-0B0ED6B3CACC}"/>
          </ac:spMkLst>
        </pc:spChg>
        <pc:spChg chg="mod">
          <ac:chgData name="Mohit Kumar" userId="f2f36b74ac714878" providerId="LiveId" clId="{7B77D97E-DD84-4F8A-8A90-9D41EB7A4005}" dt="2024-05-07T18:52:02.163" v="1545" actId="1076"/>
          <ac:spMkLst>
            <pc:docMk/>
            <pc:sldMk cId="3742217657" sldId="265"/>
            <ac:spMk id="7" creationId="{6336EC0C-07A7-E785-7289-06D2F2D3F85B}"/>
          </ac:spMkLst>
        </pc:spChg>
        <pc:spChg chg="mod">
          <ac:chgData name="Mohit Kumar" userId="f2f36b74ac714878" providerId="LiveId" clId="{7B77D97E-DD84-4F8A-8A90-9D41EB7A4005}" dt="2024-05-07T18:50:47.927" v="1540" actId="207"/>
          <ac:spMkLst>
            <pc:docMk/>
            <pc:sldMk cId="3742217657" sldId="265"/>
            <ac:spMk id="8" creationId="{723FD54D-0DA9-C664-82F1-6D30A66B8E2B}"/>
          </ac:spMkLst>
        </pc:spChg>
      </pc:sldChg>
      <pc:sldChg chg="modSp del mod">
        <pc:chgData name="Mohit Kumar" userId="f2f36b74ac714878" providerId="LiveId" clId="{7B77D97E-DD84-4F8A-8A90-9D41EB7A4005}" dt="2024-05-07T18:56:03.859" v="1585" actId="47"/>
        <pc:sldMkLst>
          <pc:docMk/>
          <pc:sldMk cId="4224697882" sldId="266"/>
        </pc:sldMkLst>
        <pc:spChg chg="mod">
          <ac:chgData name="Mohit Kumar" userId="f2f36b74ac714878" providerId="LiveId" clId="{7B77D97E-DD84-4F8A-8A90-9D41EB7A4005}" dt="2024-05-07T18:53:44.663" v="1558" actId="2711"/>
          <ac:spMkLst>
            <pc:docMk/>
            <pc:sldMk cId="4224697882" sldId="266"/>
            <ac:spMk id="15" creationId="{C1369730-58FC-C2B3-CBDC-1AB30888DFC8}"/>
          </ac:spMkLst>
        </pc:spChg>
        <pc:spChg chg="mod">
          <ac:chgData name="Mohit Kumar" userId="f2f36b74ac714878" providerId="LiveId" clId="{7B77D97E-DD84-4F8A-8A90-9D41EB7A4005}" dt="2024-05-07T18:54:07.967" v="1563" actId="255"/>
          <ac:spMkLst>
            <pc:docMk/>
            <pc:sldMk cId="4224697882" sldId="266"/>
            <ac:spMk id="19" creationId="{BEECA884-67D8-4B7A-41CC-27276F91ED2A}"/>
          </ac:spMkLst>
        </pc:spChg>
        <pc:spChg chg="mod">
          <ac:chgData name="Mohit Kumar" userId="f2f36b74ac714878" providerId="LiveId" clId="{7B77D97E-DD84-4F8A-8A90-9D41EB7A4005}" dt="2024-05-07T18:54:48.599" v="1572" actId="255"/>
          <ac:spMkLst>
            <pc:docMk/>
            <pc:sldMk cId="4224697882" sldId="266"/>
            <ac:spMk id="20" creationId="{B59080BF-FAEA-7DF7-BE11-6E86C79C69A3}"/>
          </ac:spMkLst>
        </pc:spChg>
        <pc:spChg chg="mod">
          <ac:chgData name="Mohit Kumar" userId="f2f36b74ac714878" providerId="LiveId" clId="{7B77D97E-DD84-4F8A-8A90-9D41EB7A4005}" dt="2024-05-07T18:54:18.379" v="1566" actId="255"/>
          <ac:spMkLst>
            <pc:docMk/>
            <pc:sldMk cId="4224697882" sldId="266"/>
            <ac:spMk id="21" creationId="{149032A3-B9DD-3F22-6B87-58EA374E25EC}"/>
          </ac:spMkLst>
        </pc:spChg>
        <pc:spChg chg="mod">
          <ac:chgData name="Mohit Kumar" userId="f2f36b74ac714878" providerId="LiveId" clId="{7B77D97E-DD84-4F8A-8A90-9D41EB7A4005}" dt="2024-05-07T18:54:57.507" v="1575" actId="255"/>
          <ac:spMkLst>
            <pc:docMk/>
            <pc:sldMk cId="4224697882" sldId="266"/>
            <ac:spMk id="22" creationId="{3B742175-6E9E-CDCE-6214-E2C6863C25E8}"/>
          </ac:spMkLst>
        </pc:spChg>
        <pc:spChg chg="mod">
          <ac:chgData name="Mohit Kumar" userId="f2f36b74ac714878" providerId="LiveId" clId="{7B77D97E-DD84-4F8A-8A90-9D41EB7A4005}" dt="2024-05-07T18:54:30.799" v="1569" actId="207"/>
          <ac:spMkLst>
            <pc:docMk/>
            <pc:sldMk cId="4224697882" sldId="266"/>
            <ac:spMk id="23" creationId="{361A41F7-866A-9CFE-D24F-5D4841DC080A}"/>
          </ac:spMkLst>
        </pc:spChg>
        <pc:spChg chg="mod">
          <ac:chgData name="Mohit Kumar" userId="f2f36b74ac714878" providerId="LiveId" clId="{7B77D97E-DD84-4F8A-8A90-9D41EB7A4005}" dt="2024-05-07T18:55:12.218" v="1578" actId="207"/>
          <ac:spMkLst>
            <pc:docMk/>
            <pc:sldMk cId="4224697882" sldId="266"/>
            <ac:spMk id="24" creationId="{A6611119-D910-4268-4627-4E121D63C23A}"/>
          </ac:spMkLst>
        </pc:spChg>
      </pc:sldChg>
      <pc:sldChg chg="modSp del mod">
        <pc:chgData name="Mohit Kumar" userId="f2f36b74ac714878" providerId="LiveId" clId="{7B77D97E-DD84-4F8A-8A90-9D41EB7A4005}" dt="2024-05-07T19:00:00.369" v="1616" actId="47"/>
        <pc:sldMkLst>
          <pc:docMk/>
          <pc:sldMk cId="1379320600" sldId="267"/>
        </pc:sldMkLst>
        <pc:spChg chg="mod">
          <ac:chgData name="Mohit Kumar" userId="f2f36b74ac714878" providerId="LiveId" clId="{7B77D97E-DD84-4F8A-8A90-9D41EB7A4005}" dt="2024-05-07T18:58:08.984" v="1594" actId="1076"/>
          <ac:spMkLst>
            <pc:docMk/>
            <pc:sldMk cId="1379320600" sldId="267"/>
            <ac:spMk id="2" creationId="{C504E047-5261-8F74-6566-75078760C4D6}"/>
          </ac:spMkLst>
        </pc:spChg>
        <pc:spChg chg="mod">
          <ac:chgData name="Mohit Kumar" userId="f2f36b74ac714878" providerId="LiveId" clId="{7B77D97E-DD84-4F8A-8A90-9D41EB7A4005}" dt="2024-05-07T18:58:16.041" v="1595" actId="2711"/>
          <ac:spMkLst>
            <pc:docMk/>
            <pc:sldMk cId="1379320600" sldId="267"/>
            <ac:spMk id="3" creationId="{1033EC25-0D5B-6052-1CEC-516F58A47265}"/>
          </ac:spMkLst>
        </pc:spChg>
        <pc:spChg chg="mod">
          <ac:chgData name="Mohit Kumar" userId="f2f36b74ac714878" providerId="LiveId" clId="{7B77D97E-DD84-4F8A-8A90-9D41EB7A4005}" dt="2024-05-07T18:58:25.836" v="1598" actId="207"/>
          <ac:spMkLst>
            <pc:docMk/>
            <pc:sldMk cId="1379320600" sldId="267"/>
            <ac:spMk id="4" creationId="{EF88A072-C31B-9D81-B4B2-D98EF9CDF335}"/>
          </ac:spMkLst>
        </pc:spChg>
        <pc:spChg chg="mod">
          <ac:chgData name="Mohit Kumar" userId="f2f36b74ac714878" providerId="LiveId" clId="{7B77D97E-DD84-4F8A-8A90-9D41EB7A4005}" dt="2024-05-07T18:58:31.022" v="1599" actId="2711"/>
          <ac:spMkLst>
            <pc:docMk/>
            <pc:sldMk cId="1379320600" sldId="267"/>
            <ac:spMk id="5" creationId="{2B8BE5B8-980E-CF8A-5253-C05AD98FB346}"/>
          </ac:spMkLst>
        </pc:spChg>
        <pc:spChg chg="mod">
          <ac:chgData name="Mohit Kumar" userId="f2f36b74ac714878" providerId="LiveId" clId="{7B77D97E-DD84-4F8A-8A90-9D41EB7A4005}" dt="2024-05-07T18:58:40.252" v="1602" actId="207"/>
          <ac:spMkLst>
            <pc:docMk/>
            <pc:sldMk cId="1379320600" sldId="267"/>
            <ac:spMk id="6" creationId="{6892474A-2A88-13A9-3C4D-0C7C20F8A96A}"/>
          </ac:spMkLst>
        </pc:spChg>
        <pc:spChg chg="mod">
          <ac:chgData name="Mohit Kumar" userId="f2f36b74ac714878" providerId="LiveId" clId="{7B77D97E-DD84-4F8A-8A90-9D41EB7A4005}" dt="2024-05-07T18:58:44.705" v="1603" actId="2711"/>
          <ac:spMkLst>
            <pc:docMk/>
            <pc:sldMk cId="1379320600" sldId="267"/>
            <ac:spMk id="7" creationId="{60A9C439-F943-8D4B-9604-C5F6E7180E53}"/>
          </ac:spMkLst>
        </pc:spChg>
        <pc:spChg chg="mod">
          <ac:chgData name="Mohit Kumar" userId="f2f36b74ac714878" providerId="LiveId" clId="{7B77D97E-DD84-4F8A-8A90-9D41EB7A4005}" dt="2024-05-07T18:58:54.226" v="1606" actId="207"/>
          <ac:spMkLst>
            <pc:docMk/>
            <pc:sldMk cId="1379320600" sldId="267"/>
            <ac:spMk id="8" creationId="{3542204E-9168-499D-F5F8-A1F7C82008ED}"/>
          </ac:spMkLst>
        </pc:spChg>
      </pc:sldChg>
      <pc:sldChg chg="addSp modSp del mod">
        <pc:chgData name="Mohit Kumar" userId="f2f36b74ac714878" providerId="LiveId" clId="{7B77D97E-DD84-4F8A-8A90-9D41EB7A4005}" dt="2024-05-07T19:01:21.011" v="1629" actId="47"/>
        <pc:sldMkLst>
          <pc:docMk/>
          <pc:sldMk cId="3635497606" sldId="268"/>
        </pc:sldMkLst>
        <pc:spChg chg="mod">
          <ac:chgData name="Mohit Kumar" userId="f2f36b74ac714878" providerId="LiveId" clId="{7B77D97E-DD84-4F8A-8A90-9D41EB7A4005}" dt="2024-05-07T19:01:04.525" v="1626" actId="2711"/>
          <ac:spMkLst>
            <pc:docMk/>
            <pc:sldMk cId="3635497606" sldId="268"/>
            <ac:spMk id="3" creationId="{0DDAD84A-7D3A-800E-2B80-31F6825395FE}"/>
          </ac:spMkLst>
        </pc:spChg>
        <pc:picChg chg="add mod">
          <ac:chgData name="Mohit Kumar" userId="f2f36b74ac714878" providerId="LiveId" clId="{7B77D97E-DD84-4F8A-8A90-9D41EB7A4005}" dt="2024-05-07T19:00:26.043" v="1617"/>
          <ac:picMkLst>
            <pc:docMk/>
            <pc:sldMk cId="3635497606" sldId="268"/>
            <ac:picMk id="4" creationId="{75F151FF-979F-0760-CA56-A8E0086BDA57}"/>
          </ac:picMkLst>
        </pc:picChg>
      </pc:sldChg>
      <pc:sldChg chg="modSp del mod">
        <pc:chgData name="Mohit Kumar" userId="f2f36b74ac714878" providerId="LiveId" clId="{7B77D97E-DD84-4F8A-8A90-9D41EB7A4005}" dt="2024-05-07T19:04:13.684" v="1662" actId="47"/>
        <pc:sldMkLst>
          <pc:docMk/>
          <pc:sldMk cId="2420559574" sldId="269"/>
        </pc:sldMkLst>
        <pc:spChg chg="mod">
          <ac:chgData name="Mohit Kumar" userId="f2f36b74ac714878" providerId="LiveId" clId="{7B77D97E-DD84-4F8A-8A90-9D41EB7A4005}" dt="2024-05-07T19:02:33.144" v="1639" actId="207"/>
          <ac:spMkLst>
            <pc:docMk/>
            <pc:sldMk cId="2420559574" sldId="269"/>
            <ac:spMk id="3" creationId="{BF07E937-D341-15BE-8B4E-BFF2C36B81E8}"/>
          </ac:spMkLst>
        </pc:spChg>
        <pc:spChg chg="mod">
          <ac:chgData name="Mohit Kumar" userId="f2f36b74ac714878" providerId="LiveId" clId="{7B77D97E-DD84-4F8A-8A90-9D41EB7A4005}" dt="2024-05-07T19:03:06.709" v="1648" actId="207"/>
          <ac:spMkLst>
            <pc:docMk/>
            <pc:sldMk cId="2420559574" sldId="269"/>
            <ac:spMk id="4" creationId="{7C2DD25A-6BF1-5BF6-4F17-A0EFD0FD6387}"/>
          </ac:spMkLst>
        </pc:spChg>
        <pc:spChg chg="mod">
          <ac:chgData name="Mohit Kumar" userId="f2f36b74ac714878" providerId="LiveId" clId="{7B77D97E-DD84-4F8A-8A90-9D41EB7A4005}" dt="2024-05-07T19:02:46.416" v="1642" actId="207"/>
          <ac:spMkLst>
            <pc:docMk/>
            <pc:sldMk cId="2420559574" sldId="269"/>
            <ac:spMk id="5" creationId="{F58C266E-8228-B01E-8253-BF65852D0819}"/>
          </ac:spMkLst>
        </pc:spChg>
        <pc:spChg chg="mod">
          <ac:chgData name="Mohit Kumar" userId="f2f36b74ac714878" providerId="LiveId" clId="{7B77D97E-DD84-4F8A-8A90-9D41EB7A4005}" dt="2024-05-07T19:03:16.631" v="1651" actId="207"/>
          <ac:spMkLst>
            <pc:docMk/>
            <pc:sldMk cId="2420559574" sldId="269"/>
            <ac:spMk id="6" creationId="{30CC069E-82CF-E701-80B4-AD10E84C1F63}"/>
          </ac:spMkLst>
        </pc:spChg>
        <pc:spChg chg="mod">
          <ac:chgData name="Mohit Kumar" userId="f2f36b74ac714878" providerId="LiveId" clId="{7B77D97E-DD84-4F8A-8A90-9D41EB7A4005}" dt="2024-05-07T19:02:57.947" v="1645" actId="207"/>
          <ac:spMkLst>
            <pc:docMk/>
            <pc:sldMk cId="2420559574" sldId="269"/>
            <ac:spMk id="7" creationId="{744518F5-1244-5B3E-5923-C25ADD719A87}"/>
          </ac:spMkLst>
        </pc:spChg>
        <pc:spChg chg="mod">
          <ac:chgData name="Mohit Kumar" userId="f2f36b74ac714878" providerId="LiveId" clId="{7B77D97E-DD84-4F8A-8A90-9D41EB7A4005}" dt="2024-05-07T19:03:24.901" v="1654" actId="207"/>
          <ac:spMkLst>
            <pc:docMk/>
            <pc:sldMk cId="2420559574" sldId="269"/>
            <ac:spMk id="8" creationId="{1A818D4A-5F56-E0E0-3778-58A3F405FF2A}"/>
          </ac:spMkLst>
        </pc:spChg>
        <pc:spChg chg="mod">
          <ac:chgData name="Mohit Kumar" userId="f2f36b74ac714878" providerId="LiveId" clId="{7B77D97E-DD84-4F8A-8A90-9D41EB7A4005}" dt="2024-05-07T19:02:07.621" v="1635" actId="2711"/>
          <ac:spMkLst>
            <pc:docMk/>
            <pc:sldMk cId="2420559574" sldId="269"/>
            <ac:spMk id="9" creationId="{9B37DAF4-C1B6-9D8F-6500-FC413EB561CF}"/>
          </ac:spMkLst>
        </pc:spChg>
      </pc:sldChg>
      <pc:sldChg chg="modSp del mod">
        <pc:chgData name="Mohit Kumar" userId="f2f36b74ac714878" providerId="LiveId" clId="{7B77D97E-DD84-4F8A-8A90-9D41EB7A4005}" dt="2024-05-07T19:07:58.863" v="1698" actId="47"/>
        <pc:sldMkLst>
          <pc:docMk/>
          <pc:sldMk cId="4096653478" sldId="270"/>
        </pc:sldMkLst>
        <pc:spChg chg="mod">
          <ac:chgData name="Mohit Kumar" userId="f2f36b74ac714878" providerId="LiveId" clId="{7B77D97E-DD84-4F8A-8A90-9D41EB7A4005}" dt="2024-05-07T19:04:44.277" v="1666" actId="1076"/>
          <ac:spMkLst>
            <pc:docMk/>
            <pc:sldMk cId="4096653478" sldId="270"/>
            <ac:spMk id="2" creationId="{6ADF77BC-3784-6BEA-188E-2EE8B895B32F}"/>
          </ac:spMkLst>
        </pc:spChg>
        <pc:spChg chg="mod">
          <ac:chgData name="Mohit Kumar" userId="f2f36b74ac714878" providerId="LiveId" clId="{7B77D97E-DD84-4F8A-8A90-9D41EB7A4005}" dt="2024-05-07T19:04:50.148" v="1667" actId="2711"/>
          <ac:spMkLst>
            <pc:docMk/>
            <pc:sldMk cId="4096653478" sldId="270"/>
            <ac:spMk id="3" creationId="{14D89306-690D-B514-18C6-6BDBBA017048}"/>
          </ac:spMkLst>
        </pc:spChg>
        <pc:spChg chg="mod">
          <ac:chgData name="Mohit Kumar" userId="f2f36b74ac714878" providerId="LiveId" clId="{7B77D97E-DD84-4F8A-8A90-9D41EB7A4005}" dt="2024-05-07T19:05:06.269" v="1672" actId="207"/>
          <ac:spMkLst>
            <pc:docMk/>
            <pc:sldMk cId="4096653478" sldId="270"/>
            <ac:spMk id="4" creationId="{EFC6D1AE-875E-5F79-F8AD-30C65CFA9B2A}"/>
          </ac:spMkLst>
        </pc:spChg>
        <pc:spChg chg="mod">
          <ac:chgData name="Mohit Kumar" userId="f2f36b74ac714878" providerId="LiveId" clId="{7B77D97E-DD84-4F8A-8A90-9D41EB7A4005}" dt="2024-05-07T19:05:15.724" v="1673" actId="2711"/>
          <ac:spMkLst>
            <pc:docMk/>
            <pc:sldMk cId="4096653478" sldId="270"/>
            <ac:spMk id="5" creationId="{E0AEAD22-CB54-0B11-BA7C-F802C215EB95}"/>
          </ac:spMkLst>
        </pc:spChg>
        <pc:spChg chg="mod">
          <ac:chgData name="Mohit Kumar" userId="f2f36b74ac714878" providerId="LiveId" clId="{7B77D97E-DD84-4F8A-8A90-9D41EB7A4005}" dt="2024-05-07T19:05:32.103" v="1676" actId="207"/>
          <ac:spMkLst>
            <pc:docMk/>
            <pc:sldMk cId="4096653478" sldId="270"/>
            <ac:spMk id="6" creationId="{F74D0DE7-734A-0986-B1DC-937C9F6CC6F6}"/>
          </ac:spMkLst>
        </pc:spChg>
        <pc:spChg chg="mod">
          <ac:chgData name="Mohit Kumar" userId="f2f36b74ac714878" providerId="LiveId" clId="{7B77D97E-DD84-4F8A-8A90-9D41EB7A4005}" dt="2024-05-07T19:05:40.024" v="1678" actId="2711"/>
          <ac:spMkLst>
            <pc:docMk/>
            <pc:sldMk cId="4096653478" sldId="270"/>
            <ac:spMk id="7" creationId="{A54C5F89-9477-8D08-83E2-2D78465E64F6}"/>
          </ac:spMkLst>
        </pc:spChg>
        <pc:spChg chg="mod">
          <ac:chgData name="Mohit Kumar" userId="f2f36b74ac714878" providerId="LiveId" clId="{7B77D97E-DD84-4F8A-8A90-9D41EB7A4005}" dt="2024-05-07T19:05:49.144" v="1680" actId="403"/>
          <ac:spMkLst>
            <pc:docMk/>
            <pc:sldMk cId="4096653478" sldId="270"/>
            <ac:spMk id="8" creationId="{4BB4E522-C38B-4329-0E0E-5A8D45356123}"/>
          </ac:spMkLst>
        </pc:spChg>
      </pc:sldChg>
      <pc:sldChg chg="modSp del mod">
        <pc:chgData name="Mohit Kumar" userId="f2f36b74ac714878" providerId="LiveId" clId="{7B77D97E-DD84-4F8A-8A90-9D41EB7A4005}" dt="2024-05-07T19:11:08.379" v="1743" actId="47"/>
        <pc:sldMkLst>
          <pc:docMk/>
          <pc:sldMk cId="2002279186" sldId="271"/>
        </pc:sldMkLst>
        <pc:spChg chg="mod">
          <ac:chgData name="Mohit Kumar" userId="f2f36b74ac714878" providerId="LiveId" clId="{7B77D97E-DD84-4F8A-8A90-9D41EB7A4005}" dt="2024-05-07T19:08:42.095" v="1708" actId="14100"/>
          <ac:spMkLst>
            <pc:docMk/>
            <pc:sldMk cId="2002279186" sldId="271"/>
            <ac:spMk id="15" creationId="{DBD73B95-8409-4112-0E53-987B6428181B}"/>
          </ac:spMkLst>
        </pc:spChg>
        <pc:spChg chg="mod">
          <ac:chgData name="Mohit Kumar" userId="f2f36b74ac714878" providerId="LiveId" clId="{7B77D97E-DD84-4F8A-8A90-9D41EB7A4005}" dt="2024-05-07T19:09:12.033" v="1713" actId="207"/>
          <ac:spMkLst>
            <pc:docMk/>
            <pc:sldMk cId="2002279186" sldId="271"/>
            <ac:spMk id="19" creationId="{EF0996BF-855F-8C9D-B685-3D697404D5A0}"/>
          </ac:spMkLst>
        </pc:spChg>
        <pc:spChg chg="mod">
          <ac:chgData name="Mohit Kumar" userId="f2f36b74ac714878" providerId="LiveId" clId="{7B77D97E-DD84-4F8A-8A90-9D41EB7A4005}" dt="2024-05-07T19:09:20.691" v="1715" actId="207"/>
          <ac:spMkLst>
            <pc:docMk/>
            <pc:sldMk cId="2002279186" sldId="271"/>
            <ac:spMk id="20" creationId="{2E8EDA5D-268C-83DB-0633-DC462C241C71}"/>
          </ac:spMkLst>
        </pc:spChg>
        <pc:spChg chg="mod">
          <ac:chgData name="Mohit Kumar" userId="f2f36b74ac714878" providerId="LiveId" clId="{7B77D97E-DD84-4F8A-8A90-9D41EB7A4005}" dt="2024-05-07T19:09:47.611" v="1724" actId="255"/>
          <ac:spMkLst>
            <pc:docMk/>
            <pc:sldMk cId="2002279186" sldId="271"/>
            <ac:spMk id="21" creationId="{138B4B1C-EB10-AB5E-2703-4F633436E5D5}"/>
          </ac:spMkLst>
        </pc:spChg>
        <pc:spChg chg="mod">
          <ac:chgData name="Mohit Kumar" userId="f2f36b74ac714878" providerId="LiveId" clId="{7B77D97E-DD84-4F8A-8A90-9D41EB7A4005}" dt="2024-05-07T19:10:06.052" v="1731" actId="207"/>
          <ac:spMkLst>
            <pc:docMk/>
            <pc:sldMk cId="2002279186" sldId="271"/>
            <ac:spMk id="22" creationId="{52439027-FADB-76D5-8376-E4BB16853D17}"/>
          </ac:spMkLst>
        </pc:spChg>
        <pc:spChg chg="mod">
          <ac:chgData name="Mohit Kumar" userId="f2f36b74ac714878" providerId="LiveId" clId="{7B77D97E-DD84-4F8A-8A90-9D41EB7A4005}" dt="2024-05-07T19:09:56.447" v="1727" actId="207"/>
          <ac:spMkLst>
            <pc:docMk/>
            <pc:sldMk cId="2002279186" sldId="271"/>
            <ac:spMk id="23" creationId="{2138D92F-690D-FDC7-C60E-EDE00BF599E6}"/>
          </ac:spMkLst>
        </pc:spChg>
        <pc:spChg chg="mod">
          <ac:chgData name="Mohit Kumar" userId="f2f36b74ac714878" providerId="LiveId" clId="{7B77D97E-DD84-4F8A-8A90-9D41EB7A4005}" dt="2024-05-07T19:10:46.723" v="1738"/>
          <ac:spMkLst>
            <pc:docMk/>
            <pc:sldMk cId="2002279186" sldId="271"/>
            <ac:spMk id="24" creationId="{D6B63A75-9E57-6384-EE86-0371F1527F36}"/>
          </ac:spMkLst>
        </pc:spChg>
      </pc:sldChg>
      <pc:sldChg chg="modSp del mod">
        <pc:chgData name="Mohit Kumar" userId="f2f36b74ac714878" providerId="LiveId" clId="{7B77D97E-DD84-4F8A-8A90-9D41EB7A4005}" dt="2024-05-07T19:14:06.455" v="1787" actId="47"/>
        <pc:sldMkLst>
          <pc:docMk/>
          <pc:sldMk cId="558109716" sldId="272"/>
        </pc:sldMkLst>
        <pc:spChg chg="mod">
          <ac:chgData name="Mohit Kumar" userId="f2f36b74ac714878" providerId="LiveId" clId="{7B77D97E-DD84-4F8A-8A90-9D41EB7A4005}" dt="2024-05-07T19:11:33.681" v="1748" actId="2711"/>
          <ac:spMkLst>
            <pc:docMk/>
            <pc:sldMk cId="558109716" sldId="272"/>
            <ac:spMk id="2" creationId="{370FC78D-713D-5895-BD1C-433DCC8DDE14}"/>
          </ac:spMkLst>
        </pc:spChg>
        <pc:spChg chg="mod">
          <ac:chgData name="Mohit Kumar" userId="f2f36b74ac714878" providerId="LiveId" clId="{7B77D97E-DD84-4F8A-8A90-9D41EB7A4005}" dt="2024-05-07T19:11:44.351" v="1753" actId="207"/>
          <ac:spMkLst>
            <pc:docMk/>
            <pc:sldMk cId="558109716" sldId="272"/>
            <ac:spMk id="3" creationId="{2776DFD6-945B-5371-E03F-A256BE65C485}"/>
          </ac:spMkLst>
        </pc:spChg>
        <pc:spChg chg="mod">
          <ac:chgData name="Mohit Kumar" userId="f2f36b74ac714878" providerId="LiveId" clId="{7B77D97E-DD84-4F8A-8A90-9D41EB7A4005}" dt="2024-05-07T19:11:56.452" v="1757" actId="207"/>
          <ac:spMkLst>
            <pc:docMk/>
            <pc:sldMk cId="558109716" sldId="272"/>
            <ac:spMk id="4" creationId="{28297721-62FA-4C46-5144-CE7683B717F2}"/>
          </ac:spMkLst>
        </pc:spChg>
        <pc:spChg chg="mod">
          <ac:chgData name="Mohit Kumar" userId="f2f36b74ac714878" providerId="LiveId" clId="{7B77D97E-DD84-4F8A-8A90-9D41EB7A4005}" dt="2024-05-07T19:12:03.555" v="1760" actId="2711"/>
          <ac:spMkLst>
            <pc:docMk/>
            <pc:sldMk cId="558109716" sldId="272"/>
            <ac:spMk id="5" creationId="{F1976CD8-2FD0-F1C8-83E8-FC00ABBF45D3}"/>
          </ac:spMkLst>
        </pc:spChg>
        <pc:spChg chg="mod">
          <ac:chgData name="Mohit Kumar" userId="f2f36b74ac714878" providerId="LiveId" clId="{7B77D97E-DD84-4F8A-8A90-9D41EB7A4005}" dt="2024-05-07T19:12:12.744" v="1763" actId="207"/>
          <ac:spMkLst>
            <pc:docMk/>
            <pc:sldMk cId="558109716" sldId="272"/>
            <ac:spMk id="6" creationId="{668CF73E-5466-9F8E-24B9-E5BAD9B769AE}"/>
          </ac:spMkLst>
        </pc:spChg>
        <pc:spChg chg="mod">
          <ac:chgData name="Mohit Kumar" userId="f2f36b74ac714878" providerId="LiveId" clId="{7B77D97E-DD84-4F8A-8A90-9D41EB7A4005}" dt="2024-05-07T19:12:20.399" v="1765" actId="255"/>
          <ac:spMkLst>
            <pc:docMk/>
            <pc:sldMk cId="558109716" sldId="272"/>
            <ac:spMk id="7" creationId="{FD68EFD4-B2ED-9BFF-1DDB-DAFE07E63A79}"/>
          </ac:spMkLst>
        </pc:spChg>
        <pc:spChg chg="mod">
          <ac:chgData name="Mohit Kumar" userId="f2f36b74ac714878" providerId="LiveId" clId="{7B77D97E-DD84-4F8A-8A90-9D41EB7A4005}" dt="2024-05-07T19:12:29.164" v="1769" actId="207"/>
          <ac:spMkLst>
            <pc:docMk/>
            <pc:sldMk cId="558109716" sldId="272"/>
            <ac:spMk id="8" creationId="{DDDF6C8F-E669-2403-79EB-689D8621FCAD}"/>
          </ac:spMkLst>
        </pc:spChg>
      </pc:sldChg>
      <pc:sldChg chg="addSp delSp modSp mod">
        <pc:chgData name="Mohit Kumar" userId="f2f36b74ac714878" providerId="LiveId" clId="{7B77D97E-DD84-4F8A-8A90-9D41EB7A4005}" dt="2024-05-07T19:15:45.479" v="1825" actId="2711"/>
        <pc:sldMkLst>
          <pc:docMk/>
          <pc:sldMk cId="938251463" sldId="273"/>
        </pc:sldMkLst>
        <pc:spChg chg="add">
          <ac:chgData name="Mohit Kumar" userId="f2f36b74ac714878" providerId="LiveId" clId="{7B77D97E-DD84-4F8A-8A90-9D41EB7A4005}" dt="2024-05-07T19:14:41.815" v="1790"/>
          <ac:spMkLst>
            <pc:docMk/>
            <pc:sldMk cId="938251463" sldId="273"/>
            <ac:spMk id="2" creationId="{FFCE841C-47DA-FEC3-A491-414F06EA133F}"/>
          </ac:spMkLst>
        </pc:spChg>
        <pc:spChg chg="del mod">
          <ac:chgData name="Mohit Kumar" userId="f2f36b74ac714878" providerId="LiveId" clId="{7B77D97E-DD84-4F8A-8A90-9D41EB7A4005}" dt="2024-05-07T19:14:40.683" v="1789" actId="478"/>
          <ac:spMkLst>
            <pc:docMk/>
            <pc:sldMk cId="938251463" sldId="273"/>
            <ac:spMk id="3" creationId="{9C7A7009-1C9F-A87B-8F0F-30F0DD52A5E8}"/>
          </ac:spMkLst>
        </pc:spChg>
        <pc:spChg chg="add mod">
          <ac:chgData name="Mohit Kumar" userId="f2f36b74ac714878" providerId="LiveId" clId="{7B77D97E-DD84-4F8A-8A90-9D41EB7A4005}" dt="2024-05-07T19:15:45.479" v="1825" actId="2711"/>
          <ac:spMkLst>
            <pc:docMk/>
            <pc:sldMk cId="938251463" sldId="273"/>
            <ac:spMk id="5" creationId="{7C38B4B3-077E-189F-B73C-F6F439EFDFEA}"/>
          </ac:spMkLst>
        </pc:spChg>
        <pc:picChg chg="add mod">
          <ac:chgData name="Mohit Kumar" userId="f2f36b74ac714878" providerId="LiveId" clId="{7B77D97E-DD84-4F8A-8A90-9D41EB7A4005}" dt="2024-05-07T19:14:59.095" v="1795" actId="14100"/>
          <ac:picMkLst>
            <pc:docMk/>
            <pc:sldMk cId="938251463" sldId="273"/>
            <ac:picMk id="4" creationId="{74862FA6-9F00-B964-511F-556129DE0764}"/>
          </ac:picMkLst>
        </pc:picChg>
      </pc:sldChg>
      <pc:sldChg chg="addSp delSp modSp mod">
        <pc:chgData name="Mohit Kumar" userId="f2f36b74ac714878" providerId="LiveId" clId="{7B77D97E-DD84-4F8A-8A90-9D41EB7A4005}" dt="2024-05-07T16:21:58.300" v="118" actId="1076"/>
        <pc:sldMkLst>
          <pc:docMk/>
          <pc:sldMk cId="3357149378" sldId="275"/>
        </pc:sldMkLst>
        <pc:spChg chg="add del mod">
          <ac:chgData name="Mohit Kumar" userId="f2f36b74ac714878" providerId="LiveId" clId="{7B77D97E-DD84-4F8A-8A90-9D41EB7A4005}" dt="2024-05-07T15:50:07.677" v="7" actId="478"/>
          <ac:spMkLst>
            <pc:docMk/>
            <pc:sldMk cId="3357149378" sldId="275"/>
            <ac:spMk id="3" creationId="{8716D57F-FB01-6E5C-8B5F-339C8FD9617C}"/>
          </ac:spMkLst>
        </pc:spChg>
        <pc:spChg chg="add del mod">
          <ac:chgData name="Mohit Kumar" userId="f2f36b74ac714878" providerId="LiveId" clId="{7B77D97E-DD84-4F8A-8A90-9D41EB7A4005}" dt="2024-05-07T15:52:26.654" v="13"/>
          <ac:spMkLst>
            <pc:docMk/>
            <pc:sldMk cId="3357149378" sldId="275"/>
            <ac:spMk id="4" creationId="{ED6A493F-760D-617B-05FF-52AA7DB887A6}"/>
          </ac:spMkLst>
        </pc:spChg>
        <pc:spChg chg="add del mod topLvl">
          <ac:chgData name="Mohit Kumar" userId="f2f36b74ac714878" providerId="LiveId" clId="{7B77D97E-DD84-4F8A-8A90-9D41EB7A4005}" dt="2024-05-07T16:18:11.736" v="115" actId="478"/>
          <ac:spMkLst>
            <pc:docMk/>
            <pc:sldMk cId="3357149378" sldId="275"/>
            <ac:spMk id="5" creationId="{5E68C83D-6F91-809C-47E9-88BFE3733BB9}"/>
          </ac:spMkLst>
        </pc:spChg>
        <pc:spChg chg="add mod">
          <ac:chgData name="Mohit Kumar" userId="f2f36b74ac714878" providerId="LiveId" clId="{7B77D97E-DD84-4F8A-8A90-9D41EB7A4005}" dt="2024-05-07T16:21:58.300" v="118" actId="1076"/>
          <ac:spMkLst>
            <pc:docMk/>
            <pc:sldMk cId="3357149378" sldId="275"/>
            <ac:spMk id="7" creationId="{150174FD-6B76-E16C-6C14-AB025858BFCD}"/>
          </ac:spMkLst>
        </pc:spChg>
        <pc:grpChg chg="add del mod">
          <ac:chgData name="Mohit Kumar" userId="f2f36b74ac714878" providerId="LiveId" clId="{7B77D97E-DD84-4F8A-8A90-9D41EB7A4005}" dt="2024-05-07T16:18:11.736" v="115" actId="478"/>
          <ac:grpSpMkLst>
            <pc:docMk/>
            <pc:sldMk cId="3357149378" sldId="275"/>
            <ac:grpSpMk id="6" creationId="{18D5A250-FAED-B5DD-757E-5595C31C650A}"/>
          </ac:grpSpMkLst>
        </pc:grpChg>
        <pc:picChg chg="add mod topLvl">
          <ac:chgData name="Mohit Kumar" userId="f2f36b74ac714878" providerId="LiveId" clId="{7B77D97E-DD84-4F8A-8A90-9D41EB7A4005}" dt="2024-05-07T16:19:47.467" v="116"/>
          <ac:picMkLst>
            <pc:docMk/>
            <pc:sldMk cId="3357149378" sldId="275"/>
            <ac:picMk id="3078" creationId="{FFC53D23-8592-AFD8-9B07-195C94AB8775}"/>
          </ac:picMkLst>
        </pc:picChg>
      </pc:sldChg>
      <pc:sldChg chg="addSp delSp modSp new mod setBg">
        <pc:chgData name="Mohit Kumar" userId="f2f36b74ac714878" providerId="LiveId" clId="{7B77D97E-DD84-4F8A-8A90-9D41EB7A4005}" dt="2024-05-07T17:14:47.825" v="754" actId="207"/>
        <pc:sldMkLst>
          <pc:docMk/>
          <pc:sldMk cId="3123455843" sldId="276"/>
        </pc:sldMkLst>
        <pc:spChg chg="add mod">
          <ac:chgData name="Mohit Kumar" userId="f2f36b74ac714878" providerId="LiveId" clId="{7B77D97E-DD84-4F8A-8A90-9D41EB7A4005}" dt="2024-05-07T16:14:45.350" v="101" actId="1076"/>
          <ac:spMkLst>
            <pc:docMk/>
            <pc:sldMk cId="3123455843" sldId="276"/>
            <ac:spMk id="2" creationId="{992F40BC-DB23-8F76-A92A-34BCFC7E27AC}"/>
          </ac:spMkLst>
        </pc:spChg>
        <pc:spChg chg="add mod">
          <ac:chgData name="Mohit Kumar" userId="f2f36b74ac714878" providerId="LiveId" clId="{7B77D97E-DD84-4F8A-8A90-9D41EB7A4005}" dt="2024-05-07T16:53:59.274" v="648" actId="1076"/>
          <ac:spMkLst>
            <pc:docMk/>
            <pc:sldMk cId="3123455843" sldId="276"/>
            <ac:spMk id="4" creationId="{CA7FBFDC-59E6-39C6-54D5-8827664E8E22}"/>
          </ac:spMkLst>
        </pc:spChg>
        <pc:spChg chg="add mod">
          <ac:chgData name="Mohit Kumar" userId="f2f36b74ac714878" providerId="LiveId" clId="{7B77D97E-DD84-4F8A-8A90-9D41EB7A4005}" dt="2024-05-07T17:05:06.237" v="726" actId="20577"/>
          <ac:spMkLst>
            <pc:docMk/>
            <pc:sldMk cId="3123455843" sldId="276"/>
            <ac:spMk id="5" creationId="{A49C5D22-EB3D-B33A-F0EC-0F5DEB7DA855}"/>
          </ac:spMkLst>
        </pc:spChg>
        <pc:spChg chg="add del mod">
          <ac:chgData name="Mohit Kumar" userId="f2f36b74ac714878" providerId="LiveId" clId="{7B77D97E-DD84-4F8A-8A90-9D41EB7A4005}" dt="2024-05-07T16:49:52.373" v="422" actId="478"/>
          <ac:spMkLst>
            <pc:docMk/>
            <pc:sldMk cId="3123455843" sldId="276"/>
            <ac:spMk id="6" creationId="{1490AB5C-395E-1A21-2B90-FE13F13365B3}"/>
          </ac:spMkLst>
        </pc:spChg>
        <pc:spChg chg="add del mod">
          <ac:chgData name="Mohit Kumar" userId="f2f36b74ac714878" providerId="LiveId" clId="{7B77D97E-DD84-4F8A-8A90-9D41EB7A4005}" dt="2024-05-07T16:49:51.039" v="421" actId="478"/>
          <ac:spMkLst>
            <pc:docMk/>
            <pc:sldMk cId="3123455843" sldId="276"/>
            <ac:spMk id="7" creationId="{A32BF537-C716-F99B-C888-6B123438A9F6}"/>
          </ac:spMkLst>
        </pc:spChg>
        <pc:spChg chg="add mod">
          <ac:chgData name="Mohit Kumar" userId="f2f36b74ac714878" providerId="LiveId" clId="{7B77D97E-DD84-4F8A-8A90-9D41EB7A4005}" dt="2024-05-07T17:14:30.239" v="750" actId="1076"/>
          <ac:spMkLst>
            <pc:docMk/>
            <pc:sldMk cId="3123455843" sldId="276"/>
            <ac:spMk id="8" creationId="{9E7F7F98-452F-16F2-2834-E0DCA968BF2B}"/>
          </ac:spMkLst>
        </pc:spChg>
        <pc:spChg chg="add mod">
          <ac:chgData name="Mohit Kumar" userId="f2f36b74ac714878" providerId="LiveId" clId="{7B77D97E-DD84-4F8A-8A90-9D41EB7A4005}" dt="2024-05-07T17:00:15.986" v="706" actId="14100"/>
          <ac:spMkLst>
            <pc:docMk/>
            <pc:sldMk cId="3123455843" sldId="276"/>
            <ac:spMk id="9" creationId="{4C56456F-DF3C-BD45-E901-AF85A2966C00}"/>
          </ac:spMkLst>
        </pc:spChg>
        <pc:spChg chg="add del mod">
          <ac:chgData name="Mohit Kumar" userId="f2f36b74ac714878" providerId="LiveId" clId="{7B77D97E-DD84-4F8A-8A90-9D41EB7A4005}" dt="2024-05-07T16:55:26.729" v="661" actId="11529"/>
          <ac:spMkLst>
            <pc:docMk/>
            <pc:sldMk cId="3123455843" sldId="276"/>
            <ac:spMk id="10" creationId="{4C81EA53-9774-71C7-1593-48840AAC850F}"/>
          </ac:spMkLst>
        </pc:spChg>
        <pc:spChg chg="add mod">
          <ac:chgData name="Mohit Kumar" userId="f2f36b74ac714878" providerId="LiveId" clId="{7B77D97E-DD84-4F8A-8A90-9D41EB7A4005}" dt="2024-05-07T16:59:50.774" v="702" actId="1076"/>
          <ac:spMkLst>
            <pc:docMk/>
            <pc:sldMk cId="3123455843" sldId="276"/>
            <ac:spMk id="11" creationId="{F2CCFFC4-1637-0E96-4BEC-1EF7F9758169}"/>
          </ac:spMkLst>
        </pc:spChg>
        <pc:spChg chg="add mod">
          <ac:chgData name="Mohit Kumar" userId="f2f36b74ac714878" providerId="LiveId" clId="{7B77D97E-DD84-4F8A-8A90-9D41EB7A4005}" dt="2024-05-07T16:57:27.177" v="690" actId="20577"/>
          <ac:spMkLst>
            <pc:docMk/>
            <pc:sldMk cId="3123455843" sldId="276"/>
            <ac:spMk id="12" creationId="{BFBAB144-C4A8-60E1-58A6-A8D0B303B55A}"/>
          </ac:spMkLst>
        </pc:spChg>
        <pc:spChg chg="add mod">
          <ac:chgData name="Mohit Kumar" userId="f2f36b74ac714878" providerId="LiveId" clId="{7B77D97E-DD84-4F8A-8A90-9D41EB7A4005}" dt="2024-05-07T17:04:54.832" v="724" actId="1076"/>
          <ac:spMkLst>
            <pc:docMk/>
            <pc:sldMk cId="3123455843" sldId="276"/>
            <ac:spMk id="13" creationId="{D544D84A-6D63-06CD-6D69-68E0272935FE}"/>
          </ac:spMkLst>
        </pc:spChg>
        <pc:spChg chg="add mod">
          <ac:chgData name="Mohit Kumar" userId="f2f36b74ac714878" providerId="LiveId" clId="{7B77D97E-DD84-4F8A-8A90-9D41EB7A4005}" dt="2024-05-07T17:01:11.799" v="713" actId="14100"/>
          <ac:spMkLst>
            <pc:docMk/>
            <pc:sldMk cId="3123455843" sldId="276"/>
            <ac:spMk id="15" creationId="{FE99E0A1-C3AB-5432-5685-FE6EA23C2598}"/>
          </ac:spMkLst>
        </pc:spChg>
        <pc:spChg chg="add mod">
          <ac:chgData name="Mohit Kumar" userId="f2f36b74ac714878" providerId="LiveId" clId="{7B77D97E-DD84-4F8A-8A90-9D41EB7A4005}" dt="2024-05-07T17:04:48.363" v="723" actId="1076"/>
          <ac:spMkLst>
            <pc:docMk/>
            <pc:sldMk cId="3123455843" sldId="276"/>
            <ac:spMk id="16" creationId="{F143904A-0A38-1015-8DFF-C24565F4C88F}"/>
          </ac:spMkLst>
        </pc:spChg>
        <pc:spChg chg="add mod">
          <ac:chgData name="Mohit Kumar" userId="f2f36b74ac714878" providerId="LiveId" clId="{7B77D97E-DD84-4F8A-8A90-9D41EB7A4005}" dt="2024-05-07T17:07:48.137" v="732" actId="1076"/>
          <ac:spMkLst>
            <pc:docMk/>
            <pc:sldMk cId="3123455843" sldId="276"/>
            <ac:spMk id="17" creationId="{AE569FB9-1685-DF2F-83C5-EF51E339DAF0}"/>
          </ac:spMkLst>
        </pc:spChg>
        <pc:spChg chg="add mod">
          <ac:chgData name="Mohit Kumar" userId="f2f36b74ac714878" providerId="LiveId" clId="{7B77D97E-DD84-4F8A-8A90-9D41EB7A4005}" dt="2024-05-07T17:12:41.230" v="744" actId="2711"/>
          <ac:spMkLst>
            <pc:docMk/>
            <pc:sldMk cId="3123455843" sldId="276"/>
            <ac:spMk id="18" creationId="{36B88BE2-7D9A-9D01-83FD-042FB41E71F5}"/>
          </ac:spMkLst>
        </pc:spChg>
        <pc:spChg chg="add mod">
          <ac:chgData name="Mohit Kumar" userId="f2f36b74ac714878" providerId="LiveId" clId="{7B77D97E-DD84-4F8A-8A90-9D41EB7A4005}" dt="2024-05-07T17:14:16.777" v="747" actId="207"/>
          <ac:spMkLst>
            <pc:docMk/>
            <pc:sldMk cId="3123455843" sldId="276"/>
            <ac:spMk id="19" creationId="{0E7B1F77-C695-5CAE-361C-544221E6FBFD}"/>
          </ac:spMkLst>
        </pc:spChg>
        <pc:spChg chg="add mod">
          <ac:chgData name="Mohit Kumar" userId="f2f36b74ac714878" providerId="LiveId" clId="{7B77D97E-DD84-4F8A-8A90-9D41EB7A4005}" dt="2024-05-07T17:14:47.825" v="754" actId="207"/>
          <ac:spMkLst>
            <pc:docMk/>
            <pc:sldMk cId="3123455843" sldId="276"/>
            <ac:spMk id="20" creationId="{E7CA5FCD-D814-4F6E-06EE-3DEB291B002E}"/>
          </ac:spMkLst>
        </pc:spChg>
        <pc:picChg chg="add del mod">
          <ac:chgData name="Mohit Kumar" userId="f2f36b74ac714878" providerId="LiveId" clId="{7B77D97E-DD84-4F8A-8A90-9D41EB7A4005}" dt="2024-05-07T16:14:46.138" v="108" actId="1076"/>
          <ac:picMkLst>
            <pc:docMk/>
            <pc:sldMk cId="3123455843" sldId="276"/>
            <ac:picMk id="4098" creationId="{C033B834-FC09-DCAC-3B64-9E42309CCE24}"/>
          </ac:picMkLst>
        </pc:picChg>
        <pc:picChg chg="add mod">
          <ac:chgData name="Mohit Kumar" userId="f2f36b74ac714878" providerId="LiveId" clId="{7B77D97E-DD84-4F8A-8A90-9D41EB7A4005}" dt="2024-05-07T16:53:53.877" v="647" actId="1076"/>
          <ac:picMkLst>
            <pc:docMk/>
            <pc:sldMk cId="3123455843" sldId="276"/>
            <ac:picMk id="4100" creationId="{B3F503C3-F7C6-0FAE-FBCE-336AF887CCCA}"/>
          </ac:picMkLst>
        </pc:picChg>
      </pc:sldChg>
      <pc:sldChg chg="addSp delSp modSp new mod">
        <pc:chgData name="Mohit Kumar" userId="f2f36b74ac714878" providerId="LiveId" clId="{7B77D97E-DD84-4F8A-8A90-9D41EB7A4005}" dt="2024-05-07T18:21:22.758" v="1329" actId="164"/>
        <pc:sldMkLst>
          <pc:docMk/>
          <pc:sldMk cId="1338074638" sldId="277"/>
        </pc:sldMkLst>
        <pc:spChg chg="add mod">
          <ac:chgData name="Mohit Kumar" userId="f2f36b74ac714878" providerId="LiveId" clId="{7B77D97E-DD84-4F8A-8A90-9D41EB7A4005}" dt="2024-05-07T17:24:04.882" v="759" actId="14100"/>
          <ac:spMkLst>
            <pc:docMk/>
            <pc:sldMk cId="1338074638" sldId="277"/>
            <ac:spMk id="2" creationId="{121B6C0F-4FB8-C737-CB02-52B2384A83D0}"/>
          </ac:spMkLst>
        </pc:spChg>
        <pc:spChg chg="add">
          <ac:chgData name="Mohit Kumar" userId="f2f36b74ac714878" providerId="LiveId" clId="{7B77D97E-DD84-4F8A-8A90-9D41EB7A4005}" dt="2024-05-07T17:24:13.055" v="760"/>
          <ac:spMkLst>
            <pc:docMk/>
            <pc:sldMk cId="1338074638" sldId="277"/>
            <ac:spMk id="3" creationId="{425D8095-34CA-D84C-CFBE-815DB41BB360}"/>
          </ac:spMkLst>
        </pc:spChg>
        <pc:spChg chg="add del mod">
          <ac:chgData name="Mohit Kumar" userId="f2f36b74ac714878" providerId="LiveId" clId="{7B77D97E-DD84-4F8A-8A90-9D41EB7A4005}" dt="2024-05-07T18:21:22.758" v="1329" actId="164"/>
          <ac:spMkLst>
            <pc:docMk/>
            <pc:sldMk cId="1338074638" sldId="277"/>
            <ac:spMk id="5" creationId="{46D1FE30-E1F1-1FB4-C98B-24169DD7F464}"/>
          </ac:spMkLst>
        </pc:spChg>
        <pc:spChg chg="add del mod">
          <ac:chgData name="Mohit Kumar" userId="f2f36b74ac714878" providerId="LiveId" clId="{7B77D97E-DD84-4F8A-8A90-9D41EB7A4005}" dt="2024-05-07T17:39:59.526" v="796" actId="11529"/>
          <ac:spMkLst>
            <pc:docMk/>
            <pc:sldMk cId="1338074638" sldId="277"/>
            <ac:spMk id="6" creationId="{829ACD58-5A3C-99B5-1B1E-46AC2D5B8DC2}"/>
          </ac:spMkLst>
        </pc:spChg>
        <pc:spChg chg="mod">
          <ac:chgData name="Mohit Kumar" userId="f2f36b74ac714878" providerId="LiveId" clId="{7B77D97E-DD84-4F8A-8A90-9D41EB7A4005}" dt="2024-05-07T17:36:03.825" v="787"/>
          <ac:spMkLst>
            <pc:docMk/>
            <pc:sldMk cId="1338074638" sldId="277"/>
            <ac:spMk id="7" creationId="{F6A2A341-3356-6EB9-FA66-BCC85882CB75}"/>
          </ac:spMkLst>
        </pc:spChg>
        <pc:spChg chg="add mod">
          <ac:chgData name="Mohit Kumar" userId="f2f36b74ac714878" providerId="LiveId" clId="{7B77D97E-DD84-4F8A-8A90-9D41EB7A4005}" dt="2024-05-07T18:21:22.758" v="1329" actId="164"/>
          <ac:spMkLst>
            <pc:docMk/>
            <pc:sldMk cId="1338074638" sldId="277"/>
            <ac:spMk id="8" creationId="{B2E217C6-F213-8754-643A-6ED223A54928}"/>
          </ac:spMkLst>
        </pc:spChg>
        <pc:spChg chg="add mod">
          <ac:chgData name="Mohit Kumar" userId="f2f36b74ac714878" providerId="LiveId" clId="{7B77D97E-DD84-4F8A-8A90-9D41EB7A4005}" dt="2024-05-07T18:21:22.758" v="1329" actId="164"/>
          <ac:spMkLst>
            <pc:docMk/>
            <pc:sldMk cId="1338074638" sldId="277"/>
            <ac:spMk id="9" creationId="{9D101B97-829A-BF17-8D32-FD47F88B4B52}"/>
          </ac:spMkLst>
        </pc:spChg>
        <pc:spChg chg="add mod">
          <ac:chgData name="Mohit Kumar" userId="f2f36b74ac714878" providerId="LiveId" clId="{7B77D97E-DD84-4F8A-8A90-9D41EB7A4005}" dt="2024-05-07T18:21:22.758" v="1329" actId="164"/>
          <ac:spMkLst>
            <pc:docMk/>
            <pc:sldMk cId="1338074638" sldId="277"/>
            <ac:spMk id="10" creationId="{16D3C2AF-A077-E64E-7311-ACC5CC040763}"/>
          </ac:spMkLst>
        </pc:spChg>
        <pc:spChg chg="add mod">
          <ac:chgData name="Mohit Kumar" userId="f2f36b74ac714878" providerId="LiveId" clId="{7B77D97E-DD84-4F8A-8A90-9D41EB7A4005}" dt="2024-05-07T17:46:25.672" v="827" actId="571"/>
          <ac:spMkLst>
            <pc:docMk/>
            <pc:sldMk cId="1338074638" sldId="277"/>
            <ac:spMk id="11" creationId="{CA6E4731-78EB-D24F-6E80-0EEC2DB5734C}"/>
          </ac:spMkLst>
        </pc:spChg>
        <pc:spChg chg="add mod">
          <ac:chgData name="Mohit Kumar" userId="f2f36b74ac714878" providerId="LiveId" clId="{7B77D97E-DD84-4F8A-8A90-9D41EB7A4005}" dt="2024-05-07T17:46:24.840" v="826" actId="571"/>
          <ac:spMkLst>
            <pc:docMk/>
            <pc:sldMk cId="1338074638" sldId="277"/>
            <ac:spMk id="12" creationId="{781123F0-2A42-7CD3-177A-86B713C525D6}"/>
          </ac:spMkLst>
        </pc:spChg>
        <pc:spChg chg="add mod">
          <ac:chgData name="Mohit Kumar" userId="f2f36b74ac714878" providerId="LiveId" clId="{7B77D97E-DD84-4F8A-8A90-9D41EB7A4005}" dt="2024-05-07T17:46:24.840" v="826" actId="571"/>
          <ac:spMkLst>
            <pc:docMk/>
            <pc:sldMk cId="1338074638" sldId="277"/>
            <ac:spMk id="13" creationId="{B529ADF5-A570-FC60-610D-7A112E4ECF8E}"/>
          </ac:spMkLst>
        </pc:spChg>
        <pc:spChg chg="add mod">
          <ac:chgData name="Mohit Kumar" userId="f2f36b74ac714878" providerId="LiveId" clId="{7B77D97E-DD84-4F8A-8A90-9D41EB7A4005}" dt="2024-05-07T18:21:22.758" v="1329" actId="164"/>
          <ac:spMkLst>
            <pc:docMk/>
            <pc:sldMk cId="1338074638" sldId="277"/>
            <ac:spMk id="14" creationId="{1E8B580A-CE9C-D482-3C8A-7410228F470D}"/>
          </ac:spMkLst>
        </pc:spChg>
        <pc:spChg chg="mod">
          <ac:chgData name="Mohit Kumar" userId="f2f36b74ac714878" providerId="LiveId" clId="{7B77D97E-DD84-4F8A-8A90-9D41EB7A4005}" dt="2024-05-07T18:03:27.382" v="1040" actId="113"/>
          <ac:spMkLst>
            <pc:docMk/>
            <pc:sldMk cId="1338074638" sldId="277"/>
            <ac:spMk id="16" creationId="{A4DF0DDA-1302-D58A-DD32-82C76B0E9FFC}"/>
          </ac:spMkLst>
        </pc:spChg>
        <pc:spChg chg="mod">
          <ac:chgData name="Mohit Kumar" userId="f2f36b74ac714878" providerId="LiveId" clId="{7B77D97E-DD84-4F8A-8A90-9D41EB7A4005}" dt="2024-05-07T18:05:17.709" v="1053" actId="255"/>
          <ac:spMkLst>
            <pc:docMk/>
            <pc:sldMk cId="1338074638" sldId="277"/>
            <ac:spMk id="17" creationId="{63FB8E85-ACB7-C39C-F3B6-D92B2750D8E8}"/>
          </ac:spMkLst>
        </pc:spChg>
        <pc:spChg chg="mod">
          <ac:chgData name="Mohit Kumar" userId="f2f36b74ac714878" providerId="LiveId" clId="{7B77D97E-DD84-4F8A-8A90-9D41EB7A4005}" dt="2024-05-07T18:04:31.036" v="1044" actId="2711"/>
          <ac:spMkLst>
            <pc:docMk/>
            <pc:sldMk cId="1338074638" sldId="277"/>
            <ac:spMk id="19" creationId="{BD1BCD27-A9A5-1961-54C7-126F2143D29B}"/>
          </ac:spMkLst>
        </pc:spChg>
        <pc:spChg chg="mod">
          <ac:chgData name="Mohit Kumar" userId="f2f36b74ac714878" providerId="LiveId" clId="{7B77D97E-DD84-4F8A-8A90-9D41EB7A4005}" dt="2024-05-07T18:05:33.465" v="1055" actId="14100"/>
          <ac:spMkLst>
            <pc:docMk/>
            <pc:sldMk cId="1338074638" sldId="277"/>
            <ac:spMk id="20" creationId="{1966772B-13B3-0B2C-E719-9F98FA941023}"/>
          </ac:spMkLst>
        </pc:spChg>
        <pc:spChg chg="mod">
          <ac:chgData name="Mohit Kumar" userId="f2f36b74ac714878" providerId="LiveId" clId="{7B77D97E-DD84-4F8A-8A90-9D41EB7A4005}" dt="2024-05-07T18:06:44.444" v="1113" actId="14100"/>
          <ac:spMkLst>
            <pc:docMk/>
            <pc:sldMk cId="1338074638" sldId="277"/>
            <ac:spMk id="22" creationId="{FEBE10E9-981B-73FF-7FB3-8FEA06188AAF}"/>
          </ac:spMkLst>
        </pc:spChg>
        <pc:spChg chg="mod">
          <ac:chgData name="Mohit Kumar" userId="f2f36b74ac714878" providerId="LiveId" clId="{7B77D97E-DD84-4F8A-8A90-9D41EB7A4005}" dt="2024-05-07T18:07:07.298" v="1121" actId="1076"/>
          <ac:spMkLst>
            <pc:docMk/>
            <pc:sldMk cId="1338074638" sldId="277"/>
            <ac:spMk id="23" creationId="{9F18CEA8-26AD-72F5-3AEE-F866D483CD8E}"/>
          </ac:spMkLst>
        </pc:spChg>
        <pc:grpChg chg="add mod">
          <ac:chgData name="Mohit Kumar" userId="f2f36b74ac714878" providerId="LiveId" clId="{7B77D97E-DD84-4F8A-8A90-9D41EB7A4005}" dt="2024-05-07T18:21:22.758" v="1329" actId="164"/>
          <ac:grpSpMkLst>
            <pc:docMk/>
            <pc:sldMk cId="1338074638" sldId="277"/>
            <ac:grpSpMk id="15" creationId="{B71D96F3-E89A-C89A-9B73-8D5F807E8FA1}"/>
          </ac:grpSpMkLst>
        </pc:grpChg>
        <pc:grpChg chg="add mod">
          <ac:chgData name="Mohit Kumar" userId="f2f36b74ac714878" providerId="LiveId" clId="{7B77D97E-DD84-4F8A-8A90-9D41EB7A4005}" dt="2024-05-07T18:21:22.758" v="1329" actId="164"/>
          <ac:grpSpMkLst>
            <pc:docMk/>
            <pc:sldMk cId="1338074638" sldId="277"/>
            <ac:grpSpMk id="18" creationId="{C7072A36-81F5-E583-C6B6-05C392F7BEA1}"/>
          </ac:grpSpMkLst>
        </pc:grpChg>
        <pc:grpChg chg="add mod">
          <ac:chgData name="Mohit Kumar" userId="f2f36b74ac714878" providerId="LiveId" clId="{7B77D97E-DD84-4F8A-8A90-9D41EB7A4005}" dt="2024-05-07T18:21:22.758" v="1329" actId="164"/>
          <ac:grpSpMkLst>
            <pc:docMk/>
            <pc:sldMk cId="1338074638" sldId="277"/>
            <ac:grpSpMk id="21" creationId="{3903FBAE-B265-5B23-3AA1-A98C71A7A69D}"/>
          </ac:grpSpMkLst>
        </pc:grpChg>
        <pc:grpChg chg="add mod">
          <ac:chgData name="Mohit Kumar" userId="f2f36b74ac714878" providerId="LiveId" clId="{7B77D97E-DD84-4F8A-8A90-9D41EB7A4005}" dt="2024-05-07T18:21:22.758" v="1329" actId="164"/>
          <ac:grpSpMkLst>
            <pc:docMk/>
            <pc:sldMk cId="1338074638" sldId="277"/>
            <ac:grpSpMk id="24" creationId="{4ED91E36-132A-6956-5D85-ED737E3DA486}"/>
          </ac:grpSpMkLst>
        </pc:grpChg>
        <pc:picChg chg="add del mod">
          <ac:chgData name="Mohit Kumar" userId="f2f36b74ac714878" providerId="LiveId" clId="{7B77D97E-DD84-4F8A-8A90-9D41EB7A4005}" dt="2024-05-07T17:28:43.189" v="767" actId="21"/>
          <ac:picMkLst>
            <pc:docMk/>
            <pc:sldMk cId="1338074638" sldId="277"/>
            <ac:picMk id="4" creationId="{C8E25A9C-3C90-6385-74FC-78AC477BBC50}"/>
          </ac:picMkLst>
        </pc:picChg>
      </pc:sldChg>
      <pc:sldChg chg="addSp modSp new mod">
        <pc:chgData name="Mohit Kumar" userId="f2f36b74ac714878" providerId="LiveId" clId="{7B77D97E-DD84-4F8A-8A90-9D41EB7A4005}" dt="2024-05-07T18:20:39.220" v="1328" actId="164"/>
        <pc:sldMkLst>
          <pc:docMk/>
          <pc:sldMk cId="1253872694" sldId="278"/>
        </pc:sldMkLst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2" creationId="{E98AB867-DF5E-BDC8-14EE-8A8B4CD0D33E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3" creationId="{74485685-4DB2-94DC-3B46-69AAA1D80599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4" creationId="{3A74E22C-A3AE-67A3-9522-A96CC02B742A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6" creationId="{01C8F45F-B438-252F-6A95-6AA7AC201C77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7" creationId="{844535EA-795A-6109-ECFC-BFA10C7A20CB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8" creationId="{3A7CCF1E-BD2F-102E-8AFE-877FE6C5F79B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9" creationId="{88C6C56A-E565-38D4-BB79-3D2D16870B20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0" creationId="{CC7A554D-2E9E-E2A3-8730-B96E704260F6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1" creationId="{A2417DD1-9BD9-EF7B-3FBC-24F84CFE555E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2" creationId="{F6A4F287-B01F-D3B4-7A65-B49C191FBC2F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3" creationId="{074A977C-85A0-A409-8218-31776EA96872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4" creationId="{BED2BC41-CD2E-139A-6BF8-53D3DDC8E532}"/>
          </ac:spMkLst>
        </pc:spChg>
        <pc:spChg chg="add mod">
          <ac:chgData name="Mohit Kumar" userId="f2f36b74ac714878" providerId="LiveId" clId="{7B77D97E-DD84-4F8A-8A90-9D41EB7A4005}" dt="2024-05-07T18:20:39.220" v="1328" actId="164"/>
          <ac:spMkLst>
            <pc:docMk/>
            <pc:sldMk cId="1253872694" sldId="278"/>
            <ac:spMk id="15" creationId="{29F598F4-E07E-8393-6A91-9CF181F3B3B1}"/>
          </ac:spMkLst>
        </pc:spChg>
        <pc:grpChg chg="add mod">
          <ac:chgData name="Mohit Kumar" userId="f2f36b74ac714878" providerId="LiveId" clId="{7B77D97E-DD84-4F8A-8A90-9D41EB7A4005}" dt="2024-05-07T18:19:13.383" v="1313" actId="164"/>
          <ac:grpSpMkLst>
            <pc:docMk/>
            <pc:sldMk cId="1253872694" sldId="278"/>
            <ac:grpSpMk id="16" creationId="{50D50F48-DA46-B781-9604-A0DF3AE23A3D}"/>
          </ac:grpSpMkLst>
        </pc:grpChg>
        <pc:grpChg chg="add mod">
          <ac:chgData name="Mohit Kumar" userId="f2f36b74ac714878" providerId="LiveId" clId="{7B77D97E-DD84-4F8A-8A90-9D41EB7A4005}" dt="2024-05-07T18:19:20.355" v="1315" actId="164"/>
          <ac:grpSpMkLst>
            <pc:docMk/>
            <pc:sldMk cId="1253872694" sldId="278"/>
            <ac:grpSpMk id="17" creationId="{372CCF8B-CD4E-15A2-DAF3-18F5A9A9C21E}"/>
          </ac:grpSpMkLst>
        </pc:grpChg>
        <pc:grpChg chg="add mod">
          <ac:chgData name="Mohit Kumar" userId="f2f36b74ac714878" providerId="LiveId" clId="{7B77D97E-DD84-4F8A-8A90-9D41EB7A4005}" dt="2024-05-07T18:19:35.744" v="1319" actId="164"/>
          <ac:grpSpMkLst>
            <pc:docMk/>
            <pc:sldMk cId="1253872694" sldId="278"/>
            <ac:grpSpMk id="18" creationId="{10398D3F-7179-85B1-9FFF-644E146D2946}"/>
          </ac:grpSpMkLst>
        </pc:grpChg>
        <pc:grpChg chg="add mod">
          <ac:chgData name="Mohit Kumar" userId="f2f36b74ac714878" providerId="LiveId" clId="{7B77D97E-DD84-4F8A-8A90-9D41EB7A4005}" dt="2024-05-07T18:20:39.220" v="1328" actId="164"/>
          <ac:grpSpMkLst>
            <pc:docMk/>
            <pc:sldMk cId="1253872694" sldId="278"/>
            <ac:grpSpMk id="20" creationId="{C506171D-1882-BD18-6354-74074104F146}"/>
          </ac:grpSpMkLst>
        </pc:grpChg>
        <pc:picChg chg="add mod">
          <ac:chgData name="Mohit Kumar" userId="f2f36b74ac714878" providerId="LiveId" clId="{7B77D97E-DD84-4F8A-8A90-9D41EB7A4005}" dt="2024-05-07T18:20:39.220" v="1328" actId="164"/>
          <ac:picMkLst>
            <pc:docMk/>
            <pc:sldMk cId="1253872694" sldId="278"/>
            <ac:picMk id="5" creationId="{9208DFB1-CF66-622B-7872-33924261C9D7}"/>
          </ac:picMkLst>
        </pc:picChg>
        <pc:picChg chg="add mod">
          <ac:chgData name="Mohit Kumar" userId="f2f36b74ac714878" providerId="LiveId" clId="{7B77D97E-DD84-4F8A-8A90-9D41EB7A4005}" dt="2024-05-07T18:19:34.527" v="1318" actId="571"/>
          <ac:picMkLst>
            <pc:docMk/>
            <pc:sldMk cId="1253872694" sldId="278"/>
            <ac:picMk id="19" creationId="{B9AE5FE1-80BF-7D59-64A3-11828069CED1}"/>
          </ac:picMkLst>
        </pc:picChg>
      </pc:sldChg>
      <pc:sldChg chg="addSp modSp new mod">
        <pc:chgData name="Mohit Kumar" userId="f2f36b74ac714878" providerId="LiveId" clId="{7B77D97E-DD84-4F8A-8A90-9D41EB7A4005}" dt="2024-05-07T18:29:52.346" v="1437"/>
        <pc:sldMkLst>
          <pc:docMk/>
          <pc:sldMk cId="2129073034" sldId="279"/>
        </pc:sldMkLst>
        <pc:spChg chg="mod">
          <ac:chgData name="Mohit Kumar" userId="f2f36b74ac714878" providerId="LiveId" clId="{7B77D97E-DD84-4F8A-8A90-9D41EB7A4005}" dt="2024-05-07T18:21:39.644" v="1331"/>
          <ac:spMkLst>
            <pc:docMk/>
            <pc:sldMk cId="2129073034" sldId="279"/>
            <ac:spMk id="3" creationId="{9DA93459-C39E-1B2F-4B47-0984C2EFB0DC}"/>
          </ac:spMkLst>
        </pc:spChg>
        <pc:spChg chg="mod">
          <ac:chgData name="Mohit Kumar" userId="f2f36b74ac714878" providerId="LiveId" clId="{7B77D97E-DD84-4F8A-8A90-9D41EB7A4005}" dt="2024-05-07T18:22:18.051" v="1370" actId="207"/>
          <ac:spMkLst>
            <pc:docMk/>
            <pc:sldMk cId="2129073034" sldId="279"/>
            <ac:spMk id="4" creationId="{59F467E6-369A-85D3-28CE-E1BD791EE056}"/>
          </ac:spMkLst>
        </pc:spChg>
        <pc:spChg chg="mod">
          <ac:chgData name="Mohit Kumar" userId="f2f36b74ac714878" providerId="LiveId" clId="{7B77D97E-DD84-4F8A-8A90-9D41EB7A4005}" dt="2024-05-07T18:21:39.644" v="1331"/>
          <ac:spMkLst>
            <pc:docMk/>
            <pc:sldMk cId="2129073034" sldId="279"/>
            <ac:spMk id="5" creationId="{B43C8730-5AA8-095B-3E5C-B6052E6C7E46}"/>
          </ac:spMkLst>
        </pc:spChg>
        <pc:spChg chg="mod">
          <ac:chgData name="Mohit Kumar" userId="f2f36b74ac714878" providerId="LiveId" clId="{7B77D97E-DD84-4F8A-8A90-9D41EB7A4005}" dt="2024-05-07T18:21:39.644" v="1331"/>
          <ac:spMkLst>
            <pc:docMk/>
            <pc:sldMk cId="2129073034" sldId="279"/>
            <ac:spMk id="6" creationId="{848DB2E2-1491-9AF9-4145-6EA736612744}"/>
          </ac:spMkLst>
        </pc:spChg>
        <pc:spChg chg="mod">
          <ac:chgData name="Mohit Kumar" userId="f2f36b74ac714878" providerId="LiveId" clId="{7B77D97E-DD84-4F8A-8A90-9D41EB7A4005}" dt="2024-05-07T18:21:39.644" v="1331"/>
          <ac:spMkLst>
            <pc:docMk/>
            <pc:sldMk cId="2129073034" sldId="279"/>
            <ac:spMk id="7" creationId="{A6028621-1708-589F-F3C3-6D7FF6075BB5}"/>
          </ac:spMkLst>
        </pc:spChg>
        <pc:spChg chg="mod">
          <ac:chgData name="Mohit Kumar" userId="f2f36b74ac714878" providerId="LiveId" clId="{7B77D97E-DD84-4F8A-8A90-9D41EB7A4005}" dt="2024-05-07T18:26:29.469" v="1405"/>
          <ac:spMkLst>
            <pc:docMk/>
            <pc:sldMk cId="2129073034" sldId="279"/>
            <ac:spMk id="11" creationId="{AB205BEE-5DDC-51CA-6355-26CE39AB315B}"/>
          </ac:spMkLst>
        </pc:spChg>
        <pc:spChg chg="mod">
          <ac:chgData name="Mohit Kumar" userId="f2f36b74ac714878" providerId="LiveId" clId="{7B77D97E-DD84-4F8A-8A90-9D41EB7A4005}" dt="2024-05-07T18:29:52.346" v="1437"/>
          <ac:spMkLst>
            <pc:docMk/>
            <pc:sldMk cId="2129073034" sldId="279"/>
            <ac:spMk id="12" creationId="{C394CE45-A037-F883-ADC1-7734CE32E648}"/>
          </ac:spMkLst>
        </pc:spChg>
        <pc:spChg chg="mod">
          <ac:chgData name="Mohit Kumar" userId="f2f36b74ac714878" providerId="LiveId" clId="{7B77D97E-DD84-4F8A-8A90-9D41EB7A4005}" dt="2024-05-07T18:24:45.212" v="1392" actId="207"/>
          <ac:spMkLst>
            <pc:docMk/>
            <pc:sldMk cId="2129073034" sldId="279"/>
            <ac:spMk id="13" creationId="{CEF02CA8-CE9B-CB04-7A58-5949DF8BEE0E}"/>
          </ac:spMkLst>
        </pc:spChg>
        <pc:spChg chg="mod">
          <ac:chgData name="Mohit Kumar" userId="f2f36b74ac714878" providerId="LiveId" clId="{7B77D97E-DD84-4F8A-8A90-9D41EB7A4005}" dt="2024-05-07T18:25:45.498" v="1402"/>
          <ac:spMkLst>
            <pc:docMk/>
            <pc:sldMk cId="2129073034" sldId="279"/>
            <ac:spMk id="14" creationId="{7A76B912-91FB-16AB-2EAF-FA11E69CFCCA}"/>
          </ac:spMkLst>
        </pc:spChg>
        <pc:spChg chg="mod">
          <ac:chgData name="Mohit Kumar" userId="f2f36b74ac714878" providerId="LiveId" clId="{7B77D97E-DD84-4F8A-8A90-9D41EB7A4005}" dt="2024-05-07T18:24:09.227" v="1387"/>
          <ac:spMkLst>
            <pc:docMk/>
            <pc:sldMk cId="2129073034" sldId="279"/>
            <ac:spMk id="15" creationId="{BB0BE37B-AE0D-E75F-563C-FA7A067C3D32}"/>
          </ac:spMkLst>
        </pc:spChg>
        <pc:spChg chg="mod">
          <ac:chgData name="Mohit Kumar" userId="f2f36b74ac714878" providerId="LiveId" clId="{7B77D97E-DD84-4F8A-8A90-9D41EB7A4005}" dt="2024-05-07T18:23:34.195" v="1381" actId="207"/>
          <ac:spMkLst>
            <pc:docMk/>
            <pc:sldMk cId="2129073034" sldId="279"/>
            <ac:spMk id="16" creationId="{D4A8D98C-9DD6-5C45-8E36-DF1BD847356F}"/>
          </ac:spMkLst>
        </pc:spChg>
        <pc:spChg chg="add mod">
          <ac:chgData name="Mohit Kumar" userId="f2f36b74ac714878" providerId="LiveId" clId="{7B77D97E-DD84-4F8A-8A90-9D41EB7A4005}" dt="2024-05-07T18:23:06.688" v="1376"/>
          <ac:spMkLst>
            <pc:docMk/>
            <pc:sldMk cId="2129073034" sldId="279"/>
            <ac:spMk id="17" creationId="{446C15B2-686A-534F-8F8F-E44894FF906D}"/>
          </ac:spMkLst>
        </pc:spChg>
        <pc:grpChg chg="add mod">
          <ac:chgData name="Mohit Kumar" userId="f2f36b74ac714878" providerId="LiveId" clId="{7B77D97E-DD84-4F8A-8A90-9D41EB7A4005}" dt="2024-05-07T18:21:39.644" v="1331"/>
          <ac:grpSpMkLst>
            <pc:docMk/>
            <pc:sldMk cId="2129073034" sldId="279"/>
            <ac:grpSpMk id="2" creationId="{7B621E81-3DCA-F168-FDD7-2A87522F1219}"/>
          </ac:grpSpMkLst>
        </pc:grpChg>
        <pc:grpChg chg="mod">
          <ac:chgData name="Mohit Kumar" userId="f2f36b74ac714878" providerId="LiveId" clId="{7B77D97E-DD84-4F8A-8A90-9D41EB7A4005}" dt="2024-05-07T18:21:39.644" v="1331"/>
          <ac:grpSpMkLst>
            <pc:docMk/>
            <pc:sldMk cId="2129073034" sldId="279"/>
            <ac:grpSpMk id="8" creationId="{FA6FB9F7-B3F5-CFE2-E30E-67A434B55810}"/>
          </ac:grpSpMkLst>
        </pc:grpChg>
        <pc:grpChg chg="mod">
          <ac:chgData name="Mohit Kumar" userId="f2f36b74ac714878" providerId="LiveId" clId="{7B77D97E-DD84-4F8A-8A90-9D41EB7A4005}" dt="2024-05-07T18:21:39.644" v="1331"/>
          <ac:grpSpMkLst>
            <pc:docMk/>
            <pc:sldMk cId="2129073034" sldId="279"/>
            <ac:grpSpMk id="9" creationId="{B03B01F4-591F-3EC0-1ACA-13158C2B634D}"/>
          </ac:grpSpMkLst>
        </pc:grpChg>
        <pc:grpChg chg="mod">
          <ac:chgData name="Mohit Kumar" userId="f2f36b74ac714878" providerId="LiveId" clId="{7B77D97E-DD84-4F8A-8A90-9D41EB7A4005}" dt="2024-05-07T18:21:39.644" v="1331"/>
          <ac:grpSpMkLst>
            <pc:docMk/>
            <pc:sldMk cId="2129073034" sldId="279"/>
            <ac:grpSpMk id="10" creationId="{978CED4C-81E5-5FBE-EC07-96F98DEA14FC}"/>
          </ac:grpSpMkLst>
        </pc:grpChg>
      </pc:sldChg>
      <pc:sldChg chg="addSp modSp new mod">
        <pc:chgData name="Mohit Kumar" userId="f2f36b74ac714878" providerId="LiveId" clId="{7B77D97E-DD84-4F8A-8A90-9D41EB7A4005}" dt="2024-05-07T18:31:29.398" v="1461" actId="1076"/>
        <pc:sldMkLst>
          <pc:docMk/>
          <pc:sldMk cId="2978206382" sldId="280"/>
        </pc:sldMkLst>
        <pc:spChg chg="add mod">
          <ac:chgData name="Mohit Kumar" userId="f2f36b74ac714878" providerId="LiveId" clId="{7B77D97E-DD84-4F8A-8A90-9D41EB7A4005}" dt="2024-05-07T18:31:29.398" v="1461" actId="1076"/>
          <ac:spMkLst>
            <pc:docMk/>
            <pc:sldMk cId="2978206382" sldId="280"/>
            <ac:spMk id="3" creationId="{02AD7F19-502C-80AD-0CFA-21EBBD9E70B9}"/>
          </ac:spMkLst>
        </pc:spChg>
        <pc:picChg chg="add mod">
          <ac:chgData name="Mohit Kumar" userId="f2f36b74ac714878" providerId="LiveId" clId="{7B77D97E-DD84-4F8A-8A90-9D41EB7A4005}" dt="2024-05-07T18:30:22.767" v="1440"/>
          <ac:picMkLst>
            <pc:docMk/>
            <pc:sldMk cId="2978206382" sldId="280"/>
            <ac:picMk id="2" creationId="{5DB9258F-A447-962C-59C4-B767726262F9}"/>
          </ac:picMkLst>
        </pc:picChg>
      </pc:sldChg>
      <pc:sldChg chg="addSp delSp modSp new mod">
        <pc:chgData name="Mohit Kumar" userId="f2f36b74ac714878" providerId="LiveId" clId="{7B77D97E-DD84-4F8A-8A90-9D41EB7A4005}" dt="2024-05-07T18:48:23.949" v="1513" actId="207"/>
        <pc:sldMkLst>
          <pc:docMk/>
          <pc:sldMk cId="426749943" sldId="281"/>
        </pc:sldMkLst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4" creationId="{0227E27C-88FE-EBCC-CB15-D495862482A5}"/>
          </ac:spMkLst>
        </pc:spChg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5" creationId="{4236D9AE-C7C8-6844-46BE-07E863D7362C}"/>
          </ac:spMkLst>
        </pc:spChg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6" creationId="{76A52691-E9BB-FF55-456A-6650CB663EAD}"/>
          </ac:spMkLst>
        </pc:spChg>
        <pc:spChg chg="del mod">
          <ac:chgData name="Mohit Kumar" userId="f2f36b74ac714878" providerId="LiveId" clId="{7B77D97E-DD84-4F8A-8A90-9D41EB7A4005}" dt="2024-05-07T18:36:42.645" v="1469" actId="478"/>
          <ac:spMkLst>
            <pc:docMk/>
            <pc:sldMk cId="426749943" sldId="281"/>
            <ac:spMk id="7" creationId="{0205BD65-9501-5FC6-E96E-1B738491B377}"/>
          </ac:spMkLst>
        </pc:spChg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8" creationId="{5F5ED308-704B-B47A-9919-CFF9D325A420}"/>
          </ac:spMkLst>
        </pc:spChg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9" creationId="{7579DA56-0244-D869-774C-E4ECC081F8EC}"/>
          </ac:spMkLst>
        </pc:spChg>
        <pc:spChg chg="mod">
          <ac:chgData name="Mohit Kumar" userId="f2f36b74ac714878" providerId="LiveId" clId="{7B77D97E-DD84-4F8A-8A90-9D41EB7A4005}" dt="2024-05-07T18:36:04.540" v="1464"/>
          <ac:spMkLst>
            <pc:docMk/>
            <pc:sldMk cId="426749943" sldId="281"/>
            <ac:spMk id="10" creationId="{58F8DC79-0884-91FA-2CF6-25E6C03FC205}"/>
          </ac:spMkLst>
        </pc:spChg>
        <pc:spChg chg="mod">
          <ac:chgData name="Mohit Kumar" userId="f2f36b74ac714878" providerId="LiveId" clId="{7B77D97E-DD84-4F8A-8A90-9D41EB7A4005}" dt="2024-05-07T18:37:31.487" v="1477"/>
          <ac:spMkLst>
            <pc:docMk/>
            <pc:sldMk cId="426749943" sldId="281"/>
            <ac:spMk id="11" creationId="{FD6D002B-939C-2B08-9D12-0AC9EBCC568A}"/>
          </ac:spMkLst>
        </pc:spChg>
        <pc:spChg chg="del mod">
          <ac:chgData name="Mohit Kumar" userId="f2f36b74ac714878" providerId="LiveId" clId="{7B77D97E-DD84-4F8A-8A90-9D41EB7A4005}" dt="2024-05-07T18:37:58.656" v="1485" actId="478"/>
          <ac:spMkLst>
            <pc:docMk/>
            <pc:sldMk cId="426749943" sldId="281"/>
            <ac:spMk id="12" creationId="{9BA069E6-1894-DD8A-D4E5-34AD7078E868}"/>
          </ac:spMkLst>
        </pc:spChg>
        <pc:spChg chg="mod">
          <ac:chgData name="Mohit Kumar" userId="f2f36b74ac714878" providerId="LiveId" clId="{7B77D97E-DD84-4F8A-8A90-9D41EB7A4005}" dt="2024-05-07T18:38:36.766" v="1494" actId="1076"/>
          <ac:spMkLst>
            <pc:docMk/>
            <pc:sldMk cId="426749943" sldId="281"/>
            <ac:spMk id="13" creationId="{3FCABD60-B5E6-F735-C589-D9EFDA3832FD}"/>
          </ac:spMkLst>
        </pc:spChg>
        <pc:spChg chg="mod">
          <ac:chgData name="Mohit Kumar" userId="f2f36b74ac714878" providerId="LiveId" clId="{7B77D97E-DD84-4F8A-8A90-9D41EB7A4005}" dt="2024-05-07T18:39:01.564" v="1497" actId="2711"/>
          <ac:spMkLst>
            <pc:docMk/>
            <pc:sldMk cId="426749943" sldId="281"/>
            <ac:spMk id="14" creationId="{FBB8DD05-B20D-4511-A509-58B2BF16EB47}"/>
          </ac:spMkLst>
        </pc:spChg>
        <pc:spChg chg="mod">
          <ac:chgData name="Mohit Kumar" userId="f2f36b74ac714878" providerId="LiveId" clId="{7B77D97E-DD84-4F8A-8A90-9D41EB7A4005}" dt="2024-05-07T18:47:56.041" v="1509"/>
          <ac:spMkLst>
            <pc:docMk/>
            <pc:sldMk cId="426749943" sldId="281"/>
            <ac:spMk id="15" creationId="{65A3888D-9FCC-2757-D510-C08D64DBB1EF}"/>
          </ac:spMkLst>
        </pc:spChg>
        <pc:spChg chg="mod">
          <ac:chgData name="Mohit Kumar" userId="f2f36b74ac714878" providerId="LiveId" clId="{7B77D97E-DD84-4F8A-8A90-9D41EB7A4005}" dt="2024-05-07T18:48:23.949" v="1513" actId="207"/>
          <ac:spMkLst>
            <pc:docMk/>
            <pc:sldMk cId="426749943" sldId="281"/>
            <ac:spMk id="16" creationId="{51B527B1-ACBA-8F01-1A40-EB237811CCB5}"/>
          </ac:spMkLst>
        </pc:spChg>
        <pc:spChg chg="add mod">
          <ac:chgData name="Mohit Kumar" userId="f2f36b74ac714878" providerId="LiveId" clId="{7B77D97E-DD84-4F8A-8A90-9D41EB7A4005}" dt="2024-05-07T18:36:48.836" v="1471" actId="1076"/>
          <ac:spMkLst>
            <pc:docMk/>
            <pc:sldMk cId="426749943" sldId="281"/>
            <ac:spMk id="17" creationId="{50A9744F-FB8E-7480-9244-3C948F0013FF}"/>
          </ac:spMkLst>
        </pc:spChg>
        <pc:spChg chg="add mod">
          <ac:chgData name="Mohit Kumar" userId="f2f36b74ac714878" providerId="LiveId" clId="{7B77D97E-DD84-4F8A-8A90-9D41EB7A4005}" dt="2024-05-07T18:38:08.681" v="1488" actId="1076"/>
          <ac:spMkLst>
            <pc:docMk/>
            <pc:sldMk cId="426749943" sldId="281"/>
            <ac:spMk id="18" creationId="{D35F65C4-1248-CD80-E8A7-7CFCCAA356E3}"/>
          </ac:spMkLst>
        </pc:spChg>
        <pc:spChg chg="add del">
          <ac:chgData name="Mohit Kumar" userId="f2f36b74ac714878" providerId="LiveId" clId="{7B77D97E-DD84-4F8A-8A90-9D41EB7A4005}" dt="2024-05-07T18:39:14.457" v="1500" actId="22"/>
          <ac:spMkLst>
            <pc:docMk/>
            <pc:sldMk cId="426749943" sldId="281"/>
            <ac:spMk id="20" creationId="{F4D4C6A2-E366-0EAC-37C2-D9D313FE6BC1}"/>
          </ac:spMkLst>
        </pc:spChg>
        <pc:spChg chg="add del">
          <ac:chgData name="Mohit Kumar" userId="f2f36b74ac714878" providerId="LiveId" clId="{7B77D97E-DD84-4F8A-8A90-9D41EB7A4005}" dt="2024-05-07T18:39:18.385" v="1502" actId="22"/>
          <ac:spMkLst>
            <pc:docMk/>
            <pc:sldMk cId="426749943" sldId="281"/>
            <ac:spMk id="22" creationId="{64A73036-F859-C402-EA8C-F18265A5FE8D}"/>
          </ac:spMkLst>
        </pc:spChg>
        <pc:spChg chg="add del">
          <ac:chgData name="Mohit Kumar" userId="f2f36b74ac714878" providerId="LiveId" clId="{7B77D97E-DD84-4F8A-8A90-9D41EB7A4005}" dt="2024-05-07T18:47:43.436" v="1508" actId="22"/>
          <ac:spMkLst>
            <pc:docMk/>
            <pc:sldMk cId="426749943" sldId="281"/>
            <ac:spMk id="24" creationId="{B5990388-1F80-5CC6-8C45-648DD105A58F}"/>
          </ac:spMkLst>
        </pc:spChg>
        <pc:grpChg chg="add mod">
          <ac:chgData name="Mohit Kumar" userId="f2f36b74ac714878" providerId="LiveId" clId="{7B77D97E-DD84-4F8A-8A90-9D41EB7A4005}" dt="2024-05-07T18:36:04.540" v="1464"/>
          <ac:grpSpMkLst>
            <pc:docMk/>
            <pc:sldMk cId="426749943" sldId="281"/>
            <ac:grpSpMk id="2" creationId="{5FBB43E9-671C-F8EC-8375-1C0662ECA30B}"/>
          </ac:grpSpMkLst>
        </pc:grpChg>
        <pc:picChg chg="mod">
          <ac:chgData name="Mohit Kumar" userId="f2f36b74ac714878" providerId="LiveId" clId="{7B77D97E-DD84-4F8A-8A90-9D41EB7A4005}" dt="2024-05-07T18:36:04.540" v="1464"/>
          <ac:picMkLst>
            <pc:docMk/>
            <pc:sldMk cId="426749943" sldId="281"/>
            <ac:picMk id="3" creationId="{88F92A1D-8AFC-8A67-F457-FB90B0BBCB50}"/>
          </ac:picMkLst>
        </pc:picChg>
      </pc:sldChg>
      <pc:sldChg chg="addSp modSp new mod">
        <pc:chgData name="Mohit Kumar" userId="f2f36b74ac714878" providerId="LiveId" clId="{7B77D97E-DD84-4F8A-8A90-9D41EB7A4005}" dt="2024-05-07T18:52:55.162" v="1551"/>
        <pc:sldMkLst>
          <pc:docMk/>
          <pc:sldMk cId="527454" sldId="282"/>
        </pc:sldMkLst>
        <pc:spChg chg="mod">
          <ac:chgData name="Mohit Kumar" userId="f2f36b74ac714878" providerId="LiveId" clId="{7B77D97E-DD84-4F8A-8A90-9D41EB7A4005}" dt="2024-05-07T18:49:03.280" v="1516"/>
          <ac:spMkLst>
            <pc:docMk/>
            <pc:sldMk cId="527454" sldId="282"/>
            <ac:spMk id="3" creationId="{ECF1D623-C656-0190-A232-23FA714C3D3D}"/>
          </ac:spMkLst>
        </pc:spChg>
        <pc:spChg chg="mod">
          <ac:chgData name="Mohit Kumar" userId="f2f36b74ac714878" providerId="LiveId" clId="{7B77D97E-DD84-4F8A-8A90-9D41EB7A4005}" dt="2024-05-07T18:49:32.316" v="1528" actId="207"/>
          <ac:spMkLst>
            <pc:docMk/>
            <pc:sldMk cId="527454" sldId="282"/>
            <ac:spMk id="4" creationId="{41A8954C-0CBC-E699-5C87-5B217B0FF803}"/>
          </ac:spMkLst>
        </pc:spChg>
        <pc:spChg chg="mod">
          <ac:chgData name="Mohit Kumar" userId="f2f36b74ac714878" providerId="LiveId" clId="{7B77D97E-DD84-4F8A-8A90-9D41EB7A4005}" dt="2024-05-07T18:49:03.280" v="1516"/>
          <ac:spMkLst>
            <pc:docMk/>
            <pc:sldMk cId="527454" sldId="282"/>
            <ac:spMk id="5" creationId="{1FDDCF51-4324-3350-0C13-D380DC3C7F72}"/>
          </ac:spMkLst>
        </pc:spChg>
        <pc:spChg chg="mod">
          <ac:chgData name="Mohit Kumar" userId="f2f36b74ac714878" providerId="LiveId" clId="{7B77D97E-DD84-4F8A-8A90-9D41EB7A4005}" dt="2024-05-07T18:49:03.280" v="1516"/>
          <ac:spMkLst>
            <pc:docMk/>
            <pc:sldMk cId="527454" sldId="282"/>
            <ac:spMk id="6" creationId="{132EE93E-174C-9812-FAA3-10FB6C134219}"/>
          </ac:spMkLst>
        </pc:spChg>
        <pc:spChg chg="mod">
          <ac:chgData name="Mohit Kumar" userId="f2f36b74ac714878" providerId="LiveId" clId="{7B77D97E-DD84-4F8A-8A90-9D41EB7A4005}" dt="2024-05-07T18:49:03.280" v="1516"/>
          <ac:spMkLst>
            <pc:docMk/>
            <pc:sldMk cId="527454" sldId="282"/>
            <ac:spMk id="7" creationId="{AAA8F5BB-FB03-75A9-0E70-FD5E5AB67DAF}"/>
          </ac:spMkLst>
        </pc:spChg>
        <pc:spChg chg="mod">
          <ac:chgData name="Mohit Kumar" userId="f2f36b74ac714878" providerId="LiveId" clId="{7B77D97E-DD84-4F8A-8A90-9D41EB7A4005}" dt="2024-05-07T18:52:36.609" v="1549"/>
          <ac:spMkLst>
            <pc:docMk/>
            <pc:sldMk cId="527454" sldId="282"/>
            <ac:spMk id="11" creationId="{C84E0A6B-0EF6-2120-4DE2-05982ACFD544}"/>
          </ac:spMkLst>
        </pc:spChg>
        <pc:spChg chg="mod">
          <ac:chgData name="Mohit Kumar" userId="f2f36b74ac714878" providerId="LiveId" clId="{7B77D97E-DD84-4F8A-8A90-9D41EB7A4005}" dt="2024-05-07T18:52:26.497" v="1548"/>
          <ac:spMkLst>
            <pc:docMk/>
            <pc:sldMk cId="527454" sldId="282"/>
            <ac:spMk id="12" creationId="{CD3DD4CF-70D8-8503-210B-0348406BB3E2}"/>
          </ac:spMkLst>
        </pc:spChg>
        <pc:spChg chg="mod">
          <ac:chgData name="Mohit Kumar" userId="f2f36b74ac714878" providerId="LiveId" clId="{7B77D97E-DD84-4F8A-8A90-9D41EB7A4005}" dt="2024-05-07T18:52:44.100" v="1550"/>
          <ac:spMkLst>
            <pc:docMk/>
            <pc:sldMk cId="527454" sldId="282"/>
            <ac:spMk id="13" creationId="{12842AFF-9811-CD1E-DD4B-F0973CDDCF69}"/>
          </ac:spMkLst>
        </pc:spChg>
        <pc:spChg chg="mod">
          <ac:chgData name="Mohit Kumar" userId="f2f36b74ac714878" providerId="LiveId" clId="{7B77D97E-DD84-4F8A-8A90-9D41EB7A4005}" dt="2024-05-07T18:52:55.162" v="1551"/>
          <ac:spMkLst>
            <pc:docMk/>
            <pc:sldMk cId="527454" sldId="282"/>
            <ac:spMk id="14" creationId="{CFE0885C-CBA0-DD78-1BC4-4BB53263E8E0}"/>
          </ac:spMkLst>
        </pc:spChg>
        <pc:spChg chg="mod">
          <ac:chgData name="Mohit Kumar" userId="f2f36b74ac714878" providerId="LiveId" clId="{7B77D97E-DD84-4F8A-8A90-9D41EB7A4005}" dt="2024-05-07T18:50:55.105" v="1541"/>
          <ac:spMkLst>
            <pc:docMk/>
            <pc:sldMk cId="527454" sldId="282"/>
            <ac:spMk id="15" creationId="{487B91BC-7BFE-788B-7766-0836E76FD7CB}"/>
          </ac:spMkLst>
        </pc:spChg>
        <pc:spChg chg="mod">
          <ac:chgData name="Mohit Kumar" userId="f2f36b74ac714878" providerId="LiveId" clId="{7B77D97E-DD84-4F8A-8A90-9D41EB7A4005}" dt="2024-05-07T18:51:17.741" v="1543"/>
          <ac:spMkLst>
            <pc:docMk/>
            <pc:sldMk cId="527454" sldId="282"/>
            <ac:spMk id="16" creationId="{9AA6BCCB-3F88-B749-906A-A1B683DF2670}"/>
          </ac:spMkLst>
        </pc:spChg>
        <pc:grpChg chg="add mod">
          <ac:chgData name="Mohit Kumar" userId="f2f36b74ac714878" providerId="LiveId" clId="{7B77D97E-DD84-4F8A-8A90-9D41EB7A4005}" dt="2024-05-07T18:49:03.280" v="1516"/>
          <ac:grpSpMkLst>
            <pc:docMk/>
            <pc:sldMk cId="527454" sldId="282"/>
            <ac:grpSpMk id="2" creationId="{1E88FA83-0202-2181-EF25-8A30855BE1E1}"/>
          </ac:grpSpMkLst>
        </pc:grpChg>
        <pc:grpChg chg="mod">
          <ac:chgData name="Mohit Kumar" userId="f2f36b74ac714878" providerId="LiveId" clId="{7B77D97E-DD84-4F8A-8A90-9D41EB7A4005}" dt="2024-05-07T18:49:03.280" v="1516"/>
          <ac:grpSpMkLst>
            <pc:docMk/>
            <pc:sldMk cId="527454" sldId="282"/>
            <ac:grpSpMk id="8" creationId="{696B5D61-4A58-51D5-84CD-00BB9526704F}"/>
          </ac:grpSpMkLst>
        </pc:grpChg>
        <pc:grpChg chg="mod">
          <ac:chgData name="Mohit Kumar" userId="f2f36b74ac714878" providerId="LiveId" clId="{7B77D97E-DD84-4F8A-8A90-9D41EB7A4005}" dt="2024-05-07T18:49:03.280" v="1516"/>
          <ac:grpSpMkLst>
            <pc:docMk/>
            <pc:sldMk cId="527454" sldId="282"/>
            <ac:grpSpMk id="9" creationId="{B88ECE4C-A84B-ACCC-C8BD-BD597D8BFB58}"/>
          </ac:grpSpMkLst>
        </pc:grpChg>
        <pc:grpChg chg="mod">
          <ac:chgData name="Mohit Kumar" userId="f2f36b74ac714878" providerId="LiveId" clId="{7B77D97E-DD84-4F8A-8A90-9D41EB7A4005}" dt="2024-05-07T18:49:03.280" v="1516"/>
          <ac:grpSpMkLst>
            <pc:docMk/>
            <pc:sldMk cId="527454" sldId="282"/>
            <ac:grpSpMk id="10" creationId="{62495B8C-973D-9D03-4121-6FA7BF304A44}"/>
          </ac:grpSpMkLst>
        </pc:grpChg>
      </pc:sldChg>
      <pc:sldChg chg="addSp modSp new mod">
        <pc:chgData name="Mohit Kumar" userId="f2f36b74ac714878" providerId="LiveId" clId="{7B77D97E-DD84-4F8A-8A90-9D41EB7A4005}" dt="2024-05-07T18:55:59.187" v="1584"/>
        <pc:sldMkLst>
          <pc:docMk/>
          <pc:sldMk cId="3997792387" sldId="283"/>
        </pc:sldMkLst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4" creationId="{792CB0D8-2E70-B1CF-10C5-AAA7E6CA7E5E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5" creationId="{FFB0F40A-2F01-5BC3-4813-E6D58F839273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6" creationId="{8579951F-FDC2-1371-7BC8-86F162EE7126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7" creationId="{9912F92C-5825-E7A8-3C85-B74E9F64D6CA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8" creationId="{E7DB892D-D5BA-382B-8EEB-B026C570B217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9" creationId="{B2DA1098-5B36-C3AD-2941-09A3F45C1049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10" creationId="{D991F402-3AF6-4DFC-AD49-970B9EB2905D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11" creationId="{FB4BF89D-C1E9-C4B9-5661-310CA13B5F06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12" creationId="{810ECAE1-22FA-93F7-775A-5D776839FAA2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13" creationId="{BC63EC57-90A7-9A5D-38BF-52CC04260123}"/>
          </ac:spMkLst>
        </pc:spChg>
        <pc:spChg chg="mod">
          <ac:chgData name="Mohit Kumar" userId="f2f36b74ac714878" providerId="LiveId" clId="{7B77D97E-DD84-4F8A-8A90-9D41EB7A4005}" dt="2024-05-07T18:53:10.782" v="1554"/>
          <ac:spMkLst>
            <pc:docMk/>
            <pc:sldMk cId="3997792387" sldId="283"/>
            <ac:spMk id="14" creationId="{158CC3C1-559D-8A58-A625-A913BB77C4F0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17" creationId="{796FFE36-C2F2-571A-6F80-6279E9F42E41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18" creationId="{D5452796-B2A7-CCD9-318D-56018E698496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19" creationId="{6F02DFAA-7516-DB34-4497-7C2AB515F37B}"/>
          </ac:spMkLst>
        </pc:spChg>
        <pc:spChg chg="mod">
          <ac:chgData name="Mohit Kumar" userId="f2f36b74ac714878" providerId="LiveId" clId="{7B77D97E-DD84-4F8A-8A90-9D41EB7A4005}" dt="2024-05-07T18:53:53.750" v="1560" actId="14100"/>
          <ac:spMkLst>
            <pc:docMk/>
            <pc:sldMk cId="3997792387" sldId="283"/>
            <ac:spMk id="20" creationId="{E342D79D-448C-2D47-EA8A-0EB47FECD982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21" creationId="{9937FE88-9102-1D6D-533A-9C99C2C89FB9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22" creationId="{EE6A4916-41C8-3967-65BA-1DB6EC72710C}"/>
          </ac:spMkLst>
        </pc:spChg>
        <pc:spChg chg="mod">
          <ac:chgData name="Mohit Kumar" userId="f2f36b74ac714878" providerId="LiveId" clId="{7B77D97E-DD84-4F8A-8A90-9D41EB7A4005}" dt="2024-05-07T18:53:25.962" v="1555"/>
          <ac:spMkLst>
            <pc:docMk/>
            <pc:sldMk cId="3997792387" sldId="283"/>
            <ac:spMk id="23" creationId="{2BBC09D8-886C-FB83-DEAC-B74F454D1169}"/>
          </ac:spMkLst>
        </pc:spChg>
        <pc:spChg chg="mod">
          <ac:chgData name="Mohit Kumar" userId="f2f36b74ac714878" providerId="LiveId" clId="{7B77D97E-DD84-4F8A-8A90-9D41EB7A4005}" dt="2024-05-07T18:55:18.365" v="1579"/>
          <ac:spMkLst>
            <pc:docMk/>
            <pc:sldMk cId="3997792387" sldId="283"/>
            <ac:spMk id="24" creationId="{EA4FD263-F5F3-2B59-B7DB-4B3A36696B4F}"/>
          </ac:spMkLst>
        </pc:spChg>
        <pc:spChg chg="mod">
          <ac:chgData name="Mohit Kumar" userId="f2f36b74ac714878" providerId="LiveId" clId="{7B77D97E-DD84-4F8A-8A90-9D41EB7A4005}" dt="2024-05-07T18:55:27.081" v="1580"/>
          <ac:spMkLst>
            <pc:docMk/>
            <pc:sldMk cId="3997792387" sldId="283"/>
            <ac:spMk id="25" creationId="{7AB4DD02-E296-F659-7504-8757518F278A}"/>
          </ac:spMkLst>
        </pc:spChg>
        <pc:spChg chg="mod">
          <ac:chgData name="Mohit Kumar" userId="f2f36b74ac714878" providerId="LiveId" clId="{7B77D97E-DD84-4F8A-8A90-9D41EB7A4005}" dt="2024-05-07T18:55:35.573" v="1581"/>
          <ac:spMkLst>
            <pc:docMk/>
            <pc:sldMk cId="3997792387" sldId="283"/>
            <ac:spMk id="26" creationId="{00D05A22-07A6-8B6D-BEFA-2C75D7C43B58}"/>
          </ac:spMkLst>
        </pc:spChg>
        <pc:spChg chg="mod">
          <ac:chgData name="Mohit Kumar" userId="f2f36b74ac714878" providerId="LiveId" clId="{7B77D97E-DD84-4F8A-8A90-9D41EB7A4005}" dt="2024-05-07T18:55:42.058" v="1582"/>
          <ac:spMkLst>
            <pc:docMk/>
            <pc:sldMk cId="3997792387" sldId="283"/>
            <ac:spMk id="27" creationId="{AEBB6ECC-9406-9899-C02A-F827BE96566E}"/>
          </ac:spMkLst>
        </pc:spChg>
        <pc:spChg chg="mod">
          <ac:chgData name="Mohit Kumar" userId="f2f36b74ac714878" providerId="LiveId" clId="{7B77D97E-DD84-4F8A-8A90-9D41EB7A4005}" dt="2024-05-07T18:55:51.054" v="1583"/>
          <ac:spMkLst>
            <pc:docMk/>
            <pc:sldMk cId="3997792387" sldId="283"/>
            <ac:spMk id="28" creationId="{0EAEB9A6-2C54-E373-0256-6955F85C65CA}"/>
          </ac:spMkLst>
        </pc:spChg>
        <pc:spChg chg="mod">
          <ac:chgData name="Mohit Kumar" userId="f2f36b74ac714878" providerId="LiveId" clId="{7B77D97E-DD84-4F8A-8A90-9D41EB7A4005}" dt="2024-05-07T18:55:59.187" v="1584"/>
          <ac:spMkLst>
            <pc:docMk/>
            <pc:sldMk cId="3997792387" sldId="283"/>
            <ac:spMk id="29" creationId="{E1D3DF67-E4D8-8269-BAC3-6E81F21EB780}"/>
          </ac:spMkLst>
        </pc:spChg>
        <pc:grpChg chg="add mod">
          <ac:chgData name="Mohit Kumar" userId="f2f36b74ac714878" providerId="LiveId" clId="{7B77D97E-DD84-4F8A-8A90-9D41EB7A4005}" dt="2024-05-07T18:53:10.782" v="1554"/>
          <ac:grpSpMkLst>
            <pc:docMk/>
            <pc:sldMk cId="3997792387" sldId="283"/>
            <ac:grpSpMk id="2" creationId="{4D35D51B-916B-AB23-47F9-BDEE28E5C7BE}"/>
          </ac:grpSpMkLst>
        </pc:grpChg>
        <pc:grpChg chg="add mod">
          <ac:chgData name="Mohit Kumar" userId="f2f36b74ac714878" providerId="LiveId" clId="{7B77D97E-DD84-4F8A-8A90-9D41EB7A4005}" dt="2024-05-07T18:53:25.962" v="1555"/>
          <ac:grpSpMkLst>
            <pc:docMk/>
            <pc:sldMk cId="3997792387" sldId="283"/>
            <ac:grpSpMk id="15" creationId="{9D36DED8-2457-A1F5-8BF7-4AA9E1E507BB}"/>
          </ac:grpSpMkLst>
        </pc:grpChg>
        <pc:picChg chg="mod">
          <ac:chgData name="Mohit Kumar" userId="f2f36b74ac714878" providerId="LiveId" clId="{7B77D97E-DD84-4F8A-8A90-9D41EB7A4005}" dt="2024-05-07T18:53:10.782" v="1554"/>
          <ac:picMkLst>
            <pc:docMk/>
            <pc:sldMk cId="3997792387" sldId="283"/>
            <ac:picMk id="3" creationId="{22607675-F9BF-935D-7AC5-8F110F8B76AD}"/>
          </ac:picMkLst>
        </pc:picChg>
        <pc:picChg chg="mod">
          <ac:chgData name="Mohit Kumar" userId="f2f36b74ac714878" providerId="LiveId" clId="{7B77D97E-DD84-4F8A-8A90-9D41EB7A4005}" dt="2024-05-07T18:53:25.962" v="1555"/>
          <ac:picMkLst>
            <pc:docMk/>
            <pc:sldMk cId="3997792387" sldId="283"/>
            <ac:picMk id="16" creationId="{F8F90B2B-12D9-4A61-1147-863A13502A96}"/>
          </ac:picMkLst>
        </pc:picChg>
      </pc:sldChg>
      <pc:sldChg chg="addSp modSp new mod">
        <pc:chgData name="Mohit Kumar" userId="f2f36b74ac714878" providerId="LiveId" clId="{7B77D97E-DD84-4F8A-8A90-9D41EB7A4005}" dt="2024-05-07T18:59:53.215" v="1615" actId="1076"/>
        <pc:sldMkLst>
          <pc:docMk/>
          <pc:sldMk cId="2831296197" sldId="284"/>
        </pc:sldMkLst>
        <pc:spChg chg="mod">
          <ac:chgData name="Mohit Kumar" userId="f2f36b74ac714878" providerId="LiveId" clId="{7B77D97E-DD84-4F8A-8A90-9D41EB7A4005}" dt="2024-05-07T18:57:36.846" v="1587"/>
          <ac:spMkLst>
            <pc:docMk/>
            <pc:sldMk cId="2831296197" sldId="284"/>
            <ac:spMk id="3" creationId="{2811C842-4D05-D63F-A92F-4F9185BBF86C}"/>
          </ac:spMkLst>
        </pc:spChg>
        <pc:spChg chg="mod">
          <ac:chgData name="Mohit Kumar" userId="f2f36b74ac714878" providerId="LiveId" clId="{7B77D97E-DD84-4F8A-8A90-9D41EB7A4005}" dt="2024-05-07T18:57:57.931" v="1592" actId="207"/>
          <ac:spMkLst>
            <pc:docMk/>
            <pc:sldMk cId="2831296197" sldId="284"/>
            <ac:spMk id="4" creationId="{1FE9663D-55A7-BB22-FFC4-50F6FDA4199C}"/>
          </ac:spMkLst>
        </pc:spChg>
        <pc:spChg chg="mod">
          <ac:chgData name="Mohit Kumar" userId="f2f36b74ac714878" providerId="LiveId" clId="{7B77D97E-DD84-4F8A-8A90-9D41EB7A4005}" dt="2024-05-07T18:57:36.846" v="1587"/>
          <ac:spMkLst>
            <pc:docMk/>
            <pc:sldMk cId="2831296197" sldId="284"/>
            <ac:spMk id="5" creationId="{C164CC30-BBF3-1A1E-BEBB-9EA67081CE3C}"/>
          </ac:spMkLst>
        </pc:spChg>
        <pc:spChg chg="mod">
          <ac:chgData name="Mohit Kumar" userId="f2f36b74ac714878" providerId="LiveId" clId="{7B77D97E-DD84-4F8A-8A90-9D41EB7A4005}" dt="2024-05-07T18:57:36.846" v="1587"/>
          <ac:spMkLst>
            <pc:docMk/>
            <pc:sldMk cId="2831296197" sldId="284"/>
            <ac:spMk id="6" creationId="{15137D74-C383-DADF-3066-216CAD2FAB8A}"/>
          </ac:spMkLst>
        </pc:spChg>
        <pc:spChg chg="mod">
          <ac:chgData name="Mohit Kumar" userId="f2f36b74ac714878" providerId="LiveId" clId="{7B77D97E-DD84-4F8A-8A90-9D41EB7A4005}" dt="2024-05-07T18:57:36.846" v="1587"/>
          <ac:spMkLst>
            <pc:docMk/>
            <pc:sldMk cId="2831296197" sldId="284"/>
            <ac:spMk id="7" creationId="{2F66B9AB-CD27-625B-5911-D55CCF533E41}"/>
          </ac:spMkLst>
        </pc:spChg>
        <pc:spChg chg="mod">
          <ac:chgData name="Mohit Kumar" userId="f2f36b74ac714878" providerId="LiveId" clId="{7B77D97E-DD84-4F8A-8A90-9D41EB7A4005}" dt="2024-05-07T18:59:37.651" v="1613"/>
          <ac:spMkLst>
            <pc:docMk/>
            <pc:sldMk cId="2831296197" sldId="284"/>
            <ac:spMk id="11" creationId="{D073C496-8894-4B07-0A77-B2754906B357}"/>
          </ac:spMkLst>
        </pc:spChg>
        <pc:spChg chg="mod">
          <ac:chgData name="Mohit Kumar" userId="f2f36b74ac714878" providerId="LiveId" clId="{7B77D97E-DD84-4F8A-8A90-9D41EB7A4005}" dt="2024-05-07T18:59:53.215" v="1615" actId="1076"/>
          <ac:spMkLst>
            <pc:docMk/>
            <pc:sldMk cId="2831296197" sldId="284"/>
            <ac:spMk id="12" creationId="{B20D457E-A120-8E29-BC14-7B79E970FAAA}"/>
          </ac:spMkLst>
        </pc:spChg>
        <pc:spChg chg="mod">
          <ac:chgData name="Mohit Kumar" userId="f2f36b74ac714878" providerId="LiveId" clId="{7B77D97E-DD84-4F8A-8A90-9D41EB7A4005}" dt="2024-05-07T18:59:23.097" v="1611"/>
          <ac:spMkLst>
            <pc:docMk/>
            <pc:sldMk cId="2831296197" sldId="284"/>
            <ac:spMk id="13" creationId="{0B31A733-62B0-438E-D3E6-FB0028755C0D}"/>
          </ac:spMkLst>
        </pc:spChg>
        <pc:spChg chg="mod">
          <ac:chgData name="Mohit Kumar" userId="f2f36b74ac714878" providerId="LiveId" clId="{7B77D97E-DD84-4F8A-8A90-9D41EB7A4005}" dt="2024-05-07T18:59:29.436" v="1612"/>
          <ac:spMkLst>
            <pc:docMk/>
            <pc:sldMk cId="2831296197" sldId="284"/>
            <ac:spMk id="14" creationId="{50B7968B-A949-4B4D-3D41-BA505990C5DB}"/>
          </ac:spMkLst>
        </pc:spChg>
        <pc:spChg chg="mod">
          <ac:chgData name="Mohit Kumar" userId="f2f36b74ac714878" providerId="LiveId" clId="{7B77D97E-DD84-4F8A-8A90-9D41EB7A4005}" dt="2024-05-07T18:59:08.566" v="1609"/>
          <ac:spMkLst>
            <pc:docMk/>
            <pc:sldMk cId="2831296197" sldId="284"/>
            <ac:spMk id="15" creationId="{95A06704-AAAD-756F-C310-D337BE987313}"/>
          </ac:spMkLst>
        </pc:spChg>
        <pc:spChg chg="mod">
          <ac:chgData name="Mohit Kumar" userId="f2f36b74ac714878" providerId="LiveId" clId="{7B77D97E-DD84-4F8A-8A90-9D41EB7A4005}" dt="2024-05-07T18:59:15.106" v="1610"/>
          <ac:spMkLst>
            <pc:docMk/>
            <pc:sldMk cId="2831296197" sldId="284"/>
            <ac:spMk id="16" creationId="{B00735F6-DDAB-3877-8C9D-A9CEB1A22C98}"/>
          </ac:spMkLst>
        </pc:spChg>
        <pc:grpChg chg="add mod">
          <ac:chgData name="Mohit Kumar" userId="f2f36b74ac714878" providerId="LiveId" clId="{7B77D97E-DD84-4F8A-8A90-9D41EB7A4005}" dt="2024-05-07T18:57:36.846" v="1587"/>
          <ac:grpSpMkLst>
            <pc:docMk/>
            <pc:sldMk cId="2831296197" sldId="284"/>
            <ac:grpSpMk id="2" creationId="{1AF0AAB0-8A69-1F3E-806C-45924E77E271}"/>
          </ac:grpSpMkLst>
        </pc:grpChg>
        <pc:grpChg chg="mod">
          <ac:chgData name="Mohit Kumar" userId="f2f36b74ac714878" providerId="LiveId" clId="{7B77D97E-DD84-4F8A-8A90-9D41EB7A4005}" dt="2024-05-07T18:57:36.846" v="1587"/>
          <ac:grpSpMkLst>
            <pc:docMk/>
            <pc:sldMk cId="2831296197" sldId="284"/>
            <ac:grpSpMk id="8" creationId="{EB8DD01A-9584-DC7A-FF28-D3511B7BA64A}"/>
          </ac:grpSpMkLst>
        </pc:grpChg>
        <pc:grpChg chg="mod">
          <ac:chgData name="Mohit Kumar" userId="f2f36b74ac714878" providerId="LiveId" clId="{7B77D97E-DD84-4F8A-8A90-9D41EB7A4005}" dt="2024-05-07T18:57:36.846" v="1587"/>
          <ac:grpSpMkLst>
            <pc:docMk/>
            <pc:sldMk cId="2831296197" sldId="284"/>
            <ac:grpSpMk id="9" creationId="{48A0A8C7-DA2B-0060-DC65-CD01B8521B88}"/>
          </ac:grpSpMkLst>
        </pc:grpChg>
        <pc:grpChg chg="mod">
          <ac:chgData name="Mohit Kumar" userId="f2f36b74ac714878" providerId="LiveId" clId="{7B77D97E-DD84-4F8A-8A90-9D41EB7A4005}" dt="2024-05-07T18:57:36.846" v="1587"/>
          <ac:grpSpMkLst>
            <pc:docMk/>
            <pc:sldMk cId="2831296197" sldId="284"/>
            <ac:grpSpMk id="10" creationId="{EAA4B86E-FF10-613E-BE03-7D6AD6A71F58}"/>
          </ac:grpSpMkLst>
        </pc:grpChg>
      </pc:sldChg>
      <pc:sldChg chg="addSp modSp new mod">
        <pc:chgData name="Mohit Kumar" userId="f2f36b74ac714878" providerId="LiveId" clId="{7B77D97E-DD84-4F8A-8A90-9D41EB7A4005}" dt="2024-05-07T19:01:13.130" v="1628" actId="122"/>
        <pc:sldMkLst>
          <pc:docMk/>
          <pc:sldMk cId="2097637385" sldId="285"/>
        </pc:sldMkLst>
        <pc:spChg chg="add mod">
          <ac:chgData name="Mohit Kumar" userId="f2f36b74ac714878" providerId="LiveId" clId="{7B77D97E-DD84-4F8A-8A90-9D41EB7A4005}" dt="2024-05-07T19:01:13.130" v="1628" actId="122"/>
          <ac:spMkLst>
            <pc:docMk/>
            <pc:sldMk cId="2097637385" sldId="285"/>
            <ac:spMk id="4" creationId="{64D16C91-48C6-B43C-1F6D-281146EEF32D}"/>
          </ac:spMkLst>
        </pc:spChg>
        <pc:picChg chg="add mod">
          <ac:chgData name="Mohit Kumar" userId="f2f36b74ac714878" providerId="LiveId" clId="{7B77D97E-DD84-4F8A-8A90-9D41EB7A4005}" dt="2024-05-07T19:00:30.147" v="1619"/>
          <ac:picMkLst>
            <pc:docMk/>
            <pc:sldMk cId="2097637385" sldId="285"/>
            <ac:picMk id="2" creationId="{EFCEAF12-401B-C510-75BE-8CA9B5E555BF}"/>
          </ac:picMkLst>
        </pc:picChg>
        <pc:picChg chg="add mod">
          <ac:chgData name="Mohit Kumar" userId="f2f36b74ac714878" providerId="LiveId" clId="{7B77D97E-DD84-4F8A-8A90-9D41EB7A4005}" dt="2024-05-07T19:00:38.253" v="1620"/>
          <ac:picMkLst>
            <pc:docMk/>
            <pc:sldMk cId="2097637385" sldId="285"/>
            <ac:picMk id="3" creationId="{E5AED6CF-A000-D819-45A3-A416330CC748}"/>
          </ac:picMkLst>
        </pc:picChg>
      </pc:sldChg>
      <pc:sldChg chg="addSp modSp new mod">
        <pc:chgData name="Mohit Kumar" userId="f2f36b74ac714878" providerId="LiveId" clId="{7B77D97E-DD84-4F8A-8A90-9D41EB7A4005}" dt="2024-05-07T19:04:08.881" v="1661"/>
        <pc:sldMkLst>
          <pc:docMk/>
          <pc:sldMk cId="303874995" sldId="286"/>
        </pc:sldMkLst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5" creationId="{A3C0056F-C09D-ABEB-8293-D5C5A9FB36AB}"/>
          </ac:spMkLst>
        </pc:spChg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6" creationId="{A8FC59F4-6267-FCD9-CC03-B19AB824788C}"/>
          </ac:spMkLst>
        </pc:spChg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7" creationId="{7780132D-3B6C-8C43-4D9C-B30462C2E7FF}"/>
          </ac:spMkLst>
        </pc:spChg>
        <pc:spChg chg="mod">
          <ac:chgData name="Mohit Kumar" userId="f2f36b74ac714878" providerId="LiveId" clId="{7B77D97E-DD84-4F8A-8A90-9D41EB7A4005}" dt="2024-05-07T19:02:12.247" v="1636"/>
          <ac:spMkLst>
            <pc:docMk/>
            <pc:sldMk cId="303874995" sldId="286"/>
            <ac:spMk id="8" creationId="{84E03B54-DF43-26DC-2BCE-8217AFE43C91}"/>
          </ac:spMkLst>
        </pc:spChg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9" creationId="{C8791FD4-5591-2684-12DA-6256A7825E92}"/>
          </ac:spMkLst>
        </pc:spChg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10" creationId="{FA68C41C-838C-4673-491A-17B3D28AEC2E}"/>
          </ac:spMkLst>
        </pc:spChg>
        <pc:spChg chg="mod">
          <ac:chgData name="Mohit Kumar" userId="f2f36b74ac714878" providerId="LiveId" clId="{7B77D97E-DD84-4F8A-8A90-9D41EB7A4005}" dt="2024-05-07T19:01:58.165" v="1632"/>
          <ac:spMkLst>
            <pc:docMk/>
            <pc:sldMk cId="303874995" sldId="286"/>
            <ac:spMk id="11" creationId="{29AF0B37-CC49-5ADC-AFC2-84A985A394AB}"/>
          </ac:spMkLst>
        </pc:spChg>
        <pc:spChg chg="mod">
          <ac:chgData name="Mohit Kumar" userId="f2f36b74ac714878" providerId="LiveId" clId="{7B77D97E-DD84-4F8A-8A90-9D41EB7A4005}" dt="2024-05-07T19:03:30.353" v="1655"/>
          <ac:spMkLst>
            <pc:docMk/>
            <pc:sldMk cId="303874995" sldId="286"/>
            <ac:spMk id="12" creationId="{757A5EC3-F9E3-D769-8F16-C95434A8324F}"/>
          </ac:spMkLst>
        </pc:spChg>
        <pc:spChg chg="mod">
          <ac:chgData name="Mohit Kumar" userId="f2f36b74ac714878" providerId="LiveId" clId="{7B77D97E-DD84-4F8A-8A90-9D41EB7A4005}" dt="2024-05-07T19:03:37.104" v="1656"/>
          <ac:spMkLst>
            <pc:docMk/>
            <pc:sldMk cId="303874995" sldId="286"/>
            <ac:spMk id="13" creationId="{0640CC7B-9A9C-125C-7679-248DFA2401B9}"/>
          </ac:spMkLst>
        </pc:spChg>
        <pc:spChg chg="mod">
          <ac:chgData name="Mohit Kumar" userId="f2f36b74ac714878" providerId="LiveId" clId="{7B77D97E-DD84-4F8A-8A90-9D41EB7A4005}" dt="2024-05-07T19:03:50.407" v="1658" actId="14100"/>
          <ac:spMkLst>
            <pc:docMk/>
            <pc:sldMk cId="303874995" sldId="286"/>
            <ac:spMk id="14" creationId="{507D9846-1F7B-2A72-03B5-08775A92351C}"/>
          </ac:spMkLst>
        </pc:spChg>
        <pc:spChg chg="mod">
          <ac:chgData name="Mohit Kumar" userId="f2f36b74ac714878" providerId="LiveId" clId="{7B77D97E-DD84-4F8A-8A90-9D41EB7A4005}" dt="2024-05-07T19:03:57.524" v="1659"/>
          <ac:spMkLst>
            <pc:docMk/>
            <pc:sldMk cId="303874995" sldId="286"/>
            <ac:spMk id="15" creationId="{C74197FA-707A-771C-C0CC-C070DD6C197A}"/>
          </ac:spMkLst>
        </pc:spChg>
        <pc:spChg chg="mod">
          <ac:chgData name="Mohit Kumar" userId="f2f36b74ac714878" providerId="LiveId" clId="{7B77D97E-DD84-4F8A-8A90-9D41EB7A4005}" dt="2024-05-07T19:04:03.727" v="1660"/>
          <ac:spMkLst>
            <pc:docMk/>
            <pc:sldMk cId="303874995" sldId="286"/>
            <ac:spMk id="16" creationId="{3EA43713-3E4B-B9B2-2E9B-646B0A450183}"/>
          </ac:spMkLst>
        </pc:spChg>
        <pc:spChg chg="mod">
          <ac:chgData name="Mohit Kumar" userId="f2f36b74ac714878" providerId="LiveId" clId="{7B77D97E-DD84-4F8A-8A90-9D41EB7A4005}" dt="2024-05-07T19:04:08.881" v="1661"/>
          <ac:spMkLst>
            <pc:docMk/>
            <pc:sldMk cId="303874995" sldId="286"/>
            <ac:spMk id="17" creationId="{BEDB2B4E-9542-7D17-EB0A-AE58571D2EEB}"/>
          </ac:spMkLst>
        </pc:spChg>
        <pc:grpChg chg="add mod">
          <ac:chgData name="Mohit Kumar" userId="f2f36b74ac714878" providerId="LiveId" clId="{7B77D97E-DD84-4F8A-8A90-9D41EB7A4005}" dt="2024-05-07T19:01:58.165" v="1632"/>
          <ac:grpSpMkLst>
            <pc:docMk/>
            <pc:sldMk cId="303874995" sldId="286"/>
            <ac:grpSpMk id="3" creationId="{4AF534E0-907B-452F-7A1D-E9A1327AAC1E}"/>
          </ac:grpSpMkLst>
        </pc:grpChg>
        <pc:picChg chg="add mod">
          <ac:chgData name="Mohit Kumar" userId="f2f36b74ac714878" providerId="LiveId" clId="{7B77D97E-DD84-4F8A-8A90-9D41EB7A4005}" dt="2024-05-07T19:01:38.519" v="1631"/>
          <ac:picMkLst>
            <pc:docMk/>
            <pc:sldMk cId="303874995" sldId="286"/>
            <ac:picMk id="2" creationId="{3DF79845-C7CA-07BB-7A6F-A4618D53D0DB}"/>
          </ac:picMkLst>
        </pc:picChg>
        <pc:picChg chg="mod">
          <ac:chgData name="Mohit Kumar" userId="f2f36b74ac714878" providerId="LiveId" clId="{7B77D97E-DD84-4F8A-8A90-9D41EB7A4005}" dt="2024-05-07T19:01:58.165" v="1632"/>
          <ac:picMkLst>
            <pc:docMk/>
            <pc:sldMk cId="303874995" sldId="286"/>
            <ac:picMk id="4" creationId="{1FB61F42-3811-4EAB-F07C-4EEECC4907CD}"/>
          </ac:picMkLst>
        </pc:picChg>
      </pc:sldChg>
      <pc:sldChg chg="addSp modSp new mod">
        <pc:chgData name="Mohit Kumar" userId="f2f36b74ac714878" providerId="LiveId" clId="{7B77D97E-DD84-4F8A-8A90-9D41EB7A4005}" dt="2024-05-07T19:07:55.890" v="1697" actId="1076"/>
        <pc:sldMkLst>
          <pc:docMk/>
          <pc:sldMk cId="3182082030" sldId="287"/>
        </pc:sldMkLst>
        <pc:spChg chg="mod">
          <ac:chgData name="Mohit Kumar" userId="f2f36b74ac714878" providerId="LiveId" clId="{7B77D97E-DD84-4F8A-8A90-9D41EB7A4005}" dt="2024-05-07T19:06:09.489" v="1682"/>
          <ac:spMkLst>
            <pc:docMk/>
            <pc:sldMk cId="3182082030" sldId="287"/>
            <ac:spMk id="3" creationId="{D49BBD6A-C301-171C-287E-F89FB3CC7CED}"/>
          </ac:spMkLst>
        </pc:spChg>
        <pc:spChg chg="mod">
          <ac:chgData name="Mohit Kumar" userId="f2f36b74ac714878" providerId="LiveId" clId="{7B77D97E-DD84-4F8A-8A90-9D41EB7A4005}" dt="2024-05-07T19:06:34.150" v="1686" actId="207"/>
          <ac:spMkLst>
            <pc:docMk/>
            <pc:sldMk cId="3182082030" sldId="287"/>
            <ac:spMk id="4" creationId="{12FFE2A9-2DF3-129A-74A3-E96A5E456FAD}"/>
          </ac:spMkLst>
        </pc:spChg>
        <pc:spChg chg="mod">
          <ac:chgData name="Mohit Kumar" userId="f2f36b74ac714878" providerId="LiveId" clId="{7B77D97E-DD84-4F8A-8A90-9D41EB7A4005}" dt="2024-05-07T19:06:09.489" v="1682"/>
          <ac:spMkLst>
            <pc:docMk/>
            <pc:sldMk cId="3182082030" sldId="287"/>
            <ac:spMk id="5" creationId="{E136296E-9A5F-6C9F-77CE-099709409DA5}"/>
          </ac:spMkLst>
        </pc:spChg>
        <pc:spChg chg="mod">
          <ac:chgData name="Mohit Kumar" userId="f2f36b74ac714878" providerId="LiveId" clId="{7B77D97E-DD84-4F8A-8A90-9D41EB7A4005}" dt="2024-05-07T19:06:09.489" v="1682"/>
          <ac:spMkLst>
            <pc:docMk/>
            <pc:sldMk cId="3182082030" sldId="287"/>
            <ac:spMk id="6" creationId="{D07C2975-28AF-D3B1-2C20-949A598B0EA8}"/>
          </ac:spMkLst>
        </pc:spChg>
        <pc:spChg chg="mod">
          <ac:chgData name="Mohit Kumar" userId="f2f36b74ac714878" providerId="LiveId" clId="{7B77D97E-DD84-4F8A-8A90-9D41EB7A4005}" dt="2024-05-07T19:06:09.489" v="1682"/>
          <ac:spMkLst>
            <pc:docMk/>
            <pc:sldMk cId="3182082030" sldId="287"/>
            <ac:spMk id="7" creationId="{E49A5ACC-F2AC-4CDE-8FB7-E8C0F0F27C87}"/>
          </ac:spMkLst>
        </pc:spChg>
        <pc:spChg chg="mod">
          <ac:chgData name="Mohit Kumar" userId="f2f36b74ac714878" providerId="LiveId" clId="{7B77D97E-DD84-4F8A-8A90-9D41EB7A4005}" dt="2024-05-07T19:07:36.856" v="1695" actId="20577"/>
          <ac:spMkLst>
            <pc:docMk/>
            <pc:sldMk cId="3182082030" sldId="287"/>
            <ac:spMk id="11" creationId="{D791C6C6-FA10-89E7-5C58-DE7957725118}"/>
          </ac:spMkLst>
        </pc:spChg>
        <pc:spChg chg="mod">
          <ac:chgData name="Mohit Kumar" userId="f2f36b74ac714878" providerId="LiveId" clId="{7B77D97E-DD84-4F8A-8A90-9D41EB7A4005}" dt="2024-05-07T19:07:55.890" v="1697" actId="1076"/>
          <ac:spMkLst>
            <pc:docMk/>
            <pc:sldMk cId="3182082030" sldId="287"/>
            <ac:spMk id="12" creationId="{17306CF4-F250-A777-E0B5-C734062553EB}"/>
          </ac:spMkLst>
        </pc:spChg>
        <pc:spChg chg="mod">
          <ac:chgData name="Mohit Kumar" userId="f2f36b74ac714878" providerId="LiveId" clId="{7B77D97E-DD84-4F8A-8A90-9D41EB7A4005}" dt="2024-05-07T19:07:15.028" v="1691"/>
          <ac:spMkLst>
            <pc:docMk/>
            <pc:sldMk cId="3182082030" sldId="287"/>
            <ac:spMk id="13" creationId="{9EE14500-4F7A-C1FC-3894-3F2E60BAE661}"/>
          </ac:spMkLst>
        </pc:spChg>
        <pc:spChg chg="mod">
          <ac:chgData name="Mohit Kumar" userId="f2f36b74ac714878" providerId="LiveId" clId="{7B77D97E-DD84-4F8A-8A90-9D41EB7A4005}" dt="2024-05-07T19:07:06.708" v="1690"/>
          <ac:spMkLst>
            <pc:docMk/>
            <pc:sldMk cId="3182082030" sldId="287"/>
            <ac:spMk id="14" creationId="{C27CB80C-ACAD-0F14-1845-08D26BEE505A}"/>
          </ac:spMkLst>
        </pc:spChg>
        <pc:spChg chg="mod">
          <ac:chgData name="Mohit Kumar" userId="f2f36b74ac714878" providerId="LiveId" clId="{7B77D97E-DD84-4F8A-8A90-9D41EB7A4005}" dt="2024-05-07T19:06:47.519" v="1688"/>
          <ac:spMkLst>
            <pc:docMk/>
            <pc:sldMk cId="3182082030" sldId="287"/>
            <ac:spMk id="15" creationId="{E9ED0E18-BD7D-2EEF-E970-AB0452B72E4D}"/>
          </ac:spMkLst>
        </pc:spChg>
        <pc:spChg chg="mod">
          <ac:chgData name="Mohit Kumar" userId="f2f36b74ac714878" providerId="LiveId" clId="{7B77D97E-DD84-4F8A-8A90-9D41EB7A4005}" dt="2024-05-07T19:06:57.562" v="1689"/>
          <ac:spMkLst>
            <pc:docMk/>
            <pc:sldMk cId="3182082030" sldId="287"/>
            <ac:spMk id="16" creationId="{7928CAF6-B29D-04FF-AA69-07CDF5816B4C}"/>
          </ac:spMkLst>
        </pc:spChg>
        <pc:grpChg chg="add mod">
          <ac:chgData name="Mohit Kumar" userId="f2f36b74ac714878" providerId="LiveId" clId="{7B77D97E-DD84-4F8A-8A90-9D41EB7A4005}" dt="2024-05-07T19:07:30.756" v="1693" actId="1076"/>
          <ac:grpSpMkLst>
            <pc:docMk/>
            <pc:sldMk cId="3182082030" sldId="287"/>
            <ac:grpSpMk id="2" creationId="{D71899D9-BD14-530C-4EE2-1B22A5356E13}"/>
          </ac:grpSpMkLst>
        </pc:grpChg>
        <pc:grpChg chg="mod">
          <ac:chgData name="Mohit Kumar" userId="f2f36b74ac714878" providerId="LiveId" clId="{7B77D97E-DD84-4F8A-8A90-9D41EB7A4005}" dt="2024-05-07T19:06:09.489" v="1682"/>
          <ac:grpSpMkLst>
            <pc:docMk/>
            <pc:sldMk cId="3182082030" sldId="287"/>
            <ac:grpSpMk id="8" creationId="{A793890C-C4EE-B741-E199-402A21FE6178}"/>
          </ac:grpSpMkLst>
        </pc:grpChg>
        <pc:grpChg chg="mod">
          <ac:chgData name="Mohit Kumar" userId="f2f36b74ac714878" providerId="LiveId" clId="{7B77D97E-DD84-4F8A-8A90-9D41EB7A4005}" dt="2024-05-07T19:06:09.489" v="1682"/>
          <ac:grpSpMkLst>
            <pc:docMk/>
            <pc:sldMk cId="3182082030" sldId="287"/>
            <ac:grpSpMk id="9" creationId="{220F7DC1-B4AC-3957-B59D-3033A19963EC}"/>
          </ac:grpSpMkLst>
        </pc:grpChg>
        <pc:grpChg chg="mod">
          <ac:chgData name="Mohit Kumar" userId="f2f36b74ac714878" providerId="LiveId" clId="{7B77D97E-DD84-4F8A-8A90-9D41EB7A4005}" dt="2024-05-07T19:06:09.489" v="1682"/>
          <ac:grpSpMkLst>
            <pc:docMk/>
            <pc:sldMk cId="3182082030" sldId="287"/>
            <ac:grpSpMk id="10" creationId="{7D215BB0-ADF5-01B5-66E1-F373FD322B37}"/>
          </ac:grpSpMkLst>
        </pc:grpChg>
      </pc:sldChg>
      <pc:sldChg chg="addSp modSp new mod">
        <pc:chgData name="Mohit Kumar" userId="f2f36b74ac714878" providerId="LiveId" clId="{7B77D97E-DD84-4F8A-8A90-9D41EB7A4005}" dt="2024-05-07T19:11:04.613" v="1742" actId="1076"/>
        <pc:sldMkLst>
          <pc:docMk/>
          <pc:sldMk cId="1897190785" sldId="288"/>
        </pc:sldMkLst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4" creationId="{2EF8DC39-27E5-C059-7590-D0CB994B4DD3}"/>
          </ac:spMkLst>
        </pc:spChg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5" creationId="{F38F7BF7-1DA3-52B3-3905-1A12507AAA18}"/>
          </ac:spMkLst>
        </pc:spChg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6" creationId="{97542586-2DD5-2AAB-D864-DFB1421BF8E3}"/>
          </ac:spMkLst>
        </pc:spChg>
        <pc:spChg chg="mod">
          <ac:chgData name="Mohit Kumar" userId="f2f36b74ac714878" providerId="LiveId" clId="{7B77D97E-DD84-4F8A-8A90-9D41EB7A4005}" dt="2024-05-07T19:08:55.193" v="1710" actId="14100"/>
          <ac:spMkLst>
            <pc:docMk/>
            <pc:sldMk cId="1897190785" sldId="288"/>
            <ac:spMk id="7" creationId="{FE2441AA-E7ED-8FB0-40D9-372DD393DBFF}"/>
          </ac:spMkLst>
        </pc:spChg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8" creationId="{EC047DAD-B56E-233C-88F9-D70E00F133B7}"/>
          </ac:spMkLst>
        </pc:spChg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9" creationId="{B5D86928-F6F7-B526-5353-EB593AAE80A0}"/>
          </ac:spMkLst>
        </pc:spChg>
        <pc:spChg chg="mod">
          <ac:chgData name="Mohit Kumar" userId="f2f36b74ac714878" providerId="LiveId" clId="{7B77D97E-DD84-4F8A-8A90-9D41EB7A4005}" dt="2024-05-07T19:08:13.145" v="1700"/>
          <ac:spMkLst>
            <pc:docMk/>
            <pc:sldMk cId="1897190785" sldId="288"/>
            <ac:spMk id="10" creationId="{1C784BE0-67D1-5543-AEDE-DF6FEB4961BC}"/>
          </ac:spMkLst>
        </pc:spChg>
        <pc:spChg chg="mod">
          <ac:chgData name="Mohit Kumar" userId="f2f36b74ac714878" providerId="LiveId" clId="{7B77D97E-DD84-4F8A-8A90-9D41EB7A4005}" dt="2024-05-07T19:10:13.579" v="1732"/>
          <ac:spMkLst>
            <pc:docMk/>
            <pc:sldMk cId="1897190785" sldId="288"/>
            <ac:spMk id="11" creationId="{1EEA6FC7-4B01-47C1-1881-C53B7D4483AB}"/>
          </ac:spMkLst>
        </pc:spChg>
        <pc:spChg chg="mod">
          <ac:chgData name="Mohit Kumar" userId="f2f36b74ac714878" providerId="LiveId" clId="{7B77D97E-DD84-4F8A-8A90-9D41EB7A4005}" dt="2024-05-07T19:10:20.600" v="1733"/>
          <ac:spMkLst>
            <pc:docMk/>
            <pc:sldMk cId="1897190785" sldId="288"/>
            <ac:spMk id="12" creationId="{1A21F051-0B1D-802D-D00C-6351E679E5A4}"/>
          </ac:spMkLst>
        </pc:spChg>
        <pc:spChg chg="mod">
          <ac:chgData name="Mohit Kumar" userId="f2f36b74ac714878" providerId="LiveId" clId="{7B77D97E-DD84-4F8A-8A90-9D41EB7A4005}" dt="2024-05-07T19:10:28.323" v="1734"/>
          <ac:spMkLst>
            <pc:docMk/>
            <pc:sldMk cId="1897190785" sldId="288"/>
            <ac:spMk id="13" creationId="{CA48AC6E-7770-D0E7-E50A-FB8C789340DE}"/>
          </ac:spMkLst>
        </pc:spChg>
        <pc:spChg chg="mod">
          <ac:chgData name="Mohit Kumar" userId="f2f36b74ac714878" providerId="LiveId" clId="{7B77D97E-DD84-4F8A-8A90-9D41EB7A4005}" dt="2024-05-07T19:10:34.929" v="1735"/>
          <ac:spMkLst>
            <pc:docMk/>
            <pc:sldMk cId="1897190785" sldId="288"/>
            <ac:spMk id="14" creationId="{CF8C0B90-6618-D5CD-13D4-7D4F408E496A}"/>
          </ac:spMkLst>
        </pc:spChg>
        <pc:spChg chg="mod">
          <ac:chgData name="Mohit Kumar" userId="f2f36b74ac714878" providerId="LiveId" clId="{7B77D97E-DD84-4F8A-8A90-9D41EB7A4005}" dt="2024-05-07T19:11:01.294" v="1741" actId="1076"/>
          <ac:spMkLst>
            <pc:docMk/>
            <pc:sldMk cId="1897190785" sldId="288"/>
            <ac:spMk id="15" creationId="{4276C81B-E147-8372-C092-CBA5321F9447}"/>
          </ac:spMkLst>
        </pc:spChg>
        <pc:spChg chg="mod">
          <ac:chgData name="Mohit Kumar" userId="f2f36b74ac714878" providerId="LiveId" clId="{7B77D97E-DD84-4F8A-8A90-9D41EB7A4005}" dt="2024-05-07T19:11:04.613" v="1742" actId="1076"/>
          <ac:spMkLst>
            <pc:docMk/>
            <pc:sldMk cId="1897190785" sldId="288"/>
            <ac:spMk id="16" creationId="{3A6D89FB-AE01-7139-857E-54F53EF9CB4C}"/>
          </ac:spMkLst>
        </pc:spChg>
        <pc:grpChg chg="add mod">
          <ac:chgData name="Mohit Kumar" userId="f2f36b74ac714878" providerId="LiveId" clId="{7B77D97E-DD84-4F8A-8A90-9D41EB7A4005}" dt="2024-05-07T19:08:13.145" v="1700"/>
          <ac:grpSpMkLst>
            <pc:docMk/>
            <pc:sldMk cId="1897190785" sldId="288"/>
            <ac:grpSpMk id="2" creationId="{2E9B6CA4-96DF-F9C7-ECA4-488F66A33BE4}"/>
          </ac:grpSpMkLst>
        </pc:grpChg>
        <pc:picChg chg="mod">
          <ac:chgData name="Mohit Kumar" userId="f2f36b74ac714878" providerId="LiveId" clId="{7B77D97E-DD84-4F8A-8A90-9D41EB7A4005}" dt="2024-05-07T19:08:13.145" v="1700"/>
          <ac:picMkLst>
            <pc:docMk/>
            <pc:sldMk cId="1897190785" sldId="288"/>
            <ac:picMk id="3" creationId="{E4EE5000-92C6-9E3B-E459-F853EE86AE98}"/>
          </ac:picMkLst>
        </pc:picChg>
      </pc:sldChg>
      <pc:sldChg chg="addSp delSp modSp new mod">
        <pc:chgData name="Mohit Kumar" userId="f2f36b74ac714878" providerId="LiveId" clId="{7B77D97E-DD84-4F8A-8A90-9D41EB7A4005}" dt="2024-05-07T19:14:02.935" v="1786" actId="1076"/>
        <pc:sldMkLst>
          <pc:docMk/>
          <pc:sldMk cId="73243599" sldId="289"/>
        </pc:sldMkLst>
        <pc:spChg chg="mod">
          <ac:chgData name="Mohit Kumar" userId="f2f36b74ac714878" providerId="LiveId" clId="{7B77D97E-DD84-4F8A-8A90-9D41EB7A4005}" dt="2024-05-07T19:14:02.935" v="1786" actId="1076"/>
          <ac:spMkLst>
            <pc:docMk/>
            <pc:sldMk cId="73243599" sldId="289"/>
            <ac:spMk id="3" creationId="{F7652723-2C3F-BFF4-D8F6-DB72D21A6D41}"/>
          </ac:spMkLst>
        </pc:spChg>
        <pc:spChg chg="mod">
          <ac:chgData name="Mohit Kumar" userId="f2f36b74ac714878" providerId="LiveId" clId="{7B77D97E-DD84-4F8A-8A90-9D41EB7A4005}" dt="2024-05-07T19:13:15.889" v="1778" actId="207"/>
          <ac:spMkLst>
            <pc:docMk/>
            <pc:sldMk cId="73243599" sldId="289"/>
            <ac:spMk id="4" creationId="{2037CCE8-B7CD-67CA-B603-CF204FC798E6}"/>
          </ac:spMkLst>
        </pc:spChg>
        <pc:spChg chg="mod">
          <ac:chgData name="Mohit Kumar" userId="f2f36b74ac714878" providerId="LiveId" clId="{7B77D97E-DD84-4F8A-8A90-9D41EB7A4005}" dt="2024-05-07T19:11:25.253" v="1745"/>
          <ac:spMkLst>
            <pc:docMk/>
            <pc:sldMk cId="73243599" sldId="289"/>
            <ac:spMk id="5" creationId="{0C9B5A2A-840C-7212-BAF8-3948EBA35272}"/>
          </ac:spMkLst>
        </pc:spChg>
        <pc:spChg chg="mod">
          <ac:chgData name="Mohit Kumar" userId="f2f36b74ac714878" providerId="LiveId" clId="{7B77D97E-DD84-4F8A-8A90-9D41EB7A4005}" dt="2024-05-07T19:11:25.253" v="1745"/>
          <ac:spMkLst>
            <pc:docMk/>
            <pc:sldMk cId="73243599" sldId="289"/>
            <ac:spMk id="6" creationId="{0604E9FB-500C-F6D8-5B59-DB42F9501FCE}"/>
          </ac:spMkLst>
        </pc:spChg>
        <pc:spChg chg="mod">
          <ac:chgData name="Mohit Kumar" userId="f2f36b74ac714878" providerId="LiveId" clId="{7B77D97E-DD84-4F8A-8A90-9D41EB7A4005}" dt="2024-05-07T19:11:25.253" v="1745"/>
          <ac:spMkLst>
            <pc:docMk/>
            <pc:sldMk cId="73243599" sldId="289"/>
            <ac:spMk id="7" creationId="{9A02A39C-98C0-0D0C-EF11-035B4461C175}"/>
          </ac:spMkLst>
        </pc:spChg>
        <pc:spChg chg="mod">
          <ac:chgData name="Mohit Kumar" userId="f2f36b74ac714878" providerId="LiveId" clId="{7B77D97E-DD84-4F8A-8A90-9D41EB7A4005}" dt="2024-05-07T19:13:50.622" v="1783"/>
          <ac:spMkLst>
            <pc:docMk/>
            <pc:sldMk cId="73243599" sldId="289"/>
            <ac:spMk id="11" creationId="{7465060E-F560-C516-27B6-88734171057E}"/>
          </ac:spMkLst>
        </pc:spChg>
        <pc:spChg chg="mod">
          <ac:chgData name="Mohit Kumar" userId="f2f36b74ac714878" providerId="LiveId" clId="{7B77D97E-DD84-4F8A-8A90-9D41EB7A4005}" dt="2024-05-07T19:14:02.935" v="1786" actId="1076"/>
          <ac:spMkLst>
            <pc:docMk/>
            <pc:sldMk cId="73243599" sldId="289"/>
            <ac:spMk id="12" creationId="{F333BB82-9CF5-0200-FA57-02DF7D4444C9}"/>
          </ac:spMkLst>
        </pc:spChg>
        <pc:spChg chg="mod">
          <ac:chgData name="Mohit Kumar" userId="f2f36b74ac714878" providerId="LiveId" clId="{7B77D97E-DD84-4F8A-8A90-9D41EB7A4005}" dt="2024-05-07T19:13:36.428" v="1781"/>
          <ac:spMkLst>
            <pc:docMk/>
            <pc:sldMk cId="73243599" sldId="289"/>
            <ac:spMk id="13" creationId="{2D4F171F-F4ED-79E0-A3FE-AD38AA51BF66}"/>
          </ac:spMkLst>
        </pc:spChg>
        <pc:spChg chg="mod">
          <ac:chgData name="Mohit Kumar" userId="f2f36b74ac714878" providerId="LiveId" clId="{7B77D97E-DD84-4F8A-8A90-9D41EB7A4005}" dt="2024-05-07T19:13:42.861" v="1782"/>
          <ac:spMkLst>
            <pc:docMk/>
            <pc:sldMk cId="73243599" sldId="289"/>
            <ac:spMk id="14" creationId="{2E9C6DA8-3438-E757-8815-B04667446ED3}"/>
          </ac:spMkLst>
        </pc:spChg>
        <pc:spChg chg="mod">
          <ac:chgData name="Mohit Kumar" userId="f2f36b74ac714878" providerId="LiveId" clId="{7B77D97E-DD84-4F8A-8A90-9D41EB7A4005}" dt="2024-05-07T19:13:22.007" v="1779"/>
          <ac:spMkLst>
            <pc:docMk/>
            <pc:sldMk cId="73243599" sldId="289"/>
            <ac:spMk id="15" creationId="{D736CCAA-69E7-D571-D1E2-3AF5CF8BAAA6}"/>
          </ac:spMkLst>
        </pc:spChg>
        <pc:spChg chg="mod">
          <ac:chgData name="Mohit Kumar" userId="f2f36b74ac714878" providerId="LiveId" clId="{7B77D97E-DD84-4F8A-8A90-9D41EB7A4005}" dt="2024-05-07T19:13:29.163" v="1780"/>
          <ac:spMkLst>
            <pc:docMk/>
            <pc:sldMk cId="73243599" sldId="289"/>
            <ac:spMk id="16" creationId="{142693AA-07C8-E8C8-CA58-DF7CE1996026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18" creationId="{6F037F3E-2463-C591-344B-57CD59C369BC}"/>
          </ac:spMkLst>
        </pc:spChg>
        <pc:spChg chg="mod">
          <ac:chgData name="Mohit Kumar" userId="f2f36b74ac714878" providerId="LiveId" clId="{7B77D97E-DD84-4F8A-8A90-9D41EB7A4005}" dt="2024-05-07T19:13:01.317" v="1776"/>
          <ac:spMkLst>
            <pc:docMk/>
            <pc:sldMk cId="73243599" sldId="289"/>
            <ac:spMk id="19" creationId="{8BDA3AEC-F121-0E70-33B1-C385050DEB51}"/>
          </ac:spMkLst>
        </pc:spChg>
        <pc:spChg chg="add del mod">
          <ac:chgData name="Mohit Kumar" userId="f2f36b74ac714878" providerId="LiveId" clId="{7B77D97E-DD84-4F8A-8A90-9D41EB7A4005}" dt="2024-05-07T19:12:59.797" v="1774" actId="478"/>
          <ac:spMkLst>
            <pc:docMk/>
            <pc:sldMk cId="73243599" sldId="289"/>
            <ac:spMk id="20" creationId="{D6D29D01-6CD3-15C8-D097-5958D18C23FD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1" creationId="{F4681040-EC87-09D9-9C84-449531EC10BE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2" creationId="{A53DA484-2E37-D34A-5BB3-9506AC74DD08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6" creationId="{CB87F6D6-5B21-2A9C-A30A-C98F72AD5ACB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7" creationId="{52E155DA-65A3-2A52-97E9-0D64C8DFA5BF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8" creationId="{D88BFB8A-D03B-A1D0-0690-763D719F0A88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29" creationId="{778F9E2D-FE5B-6A74-0B36-36FC39337995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30" creationId="{0E346082-93C8-4F52-FAFB-5ED6A114E63A}"/>
          </ac:spMkLst>
        </pc:spChg>
        <pc:spChg chg="mod">
          <ac:chgData name="Mohit Kumar" userId="f2f36b74ac714878" providerId="LiveId" clId="{7B77D97E-DD84-4F8A-8A90-9D41EB7A4005}" dt="2024-05-07T19:12:34.793" v="1770"/>
          <ac:spMkLst>
            <pc:docMk/>
            <pc:sldMk cId="73243599" sldId="289"/>
            <ac:spMk id="31" creationId="{21639AC4-2279-D188-C213-150103246785}"/>
          </ac:spMkLst>
        </pc:spChg>
        <pc:grpChg chg="add mod">
          <ac:chgData name="Mohit Kumar" userId="f2f36b74ac714878" providerId="LiveId" clId="{7B77D97E-DD84-4F8A-8A90-9D41EB7A4005}" dt="2024-05-07T19:11:25.253" v="1745"/>
          <ac:grpSpMkLst>
            <pc:docMk/>
            <pc:sldMk cId="73243599" sldId="289"/>
            <ac:grpSpMk id="2" creationId="{C7039223-0E68-31D1-E6A2-B74207D4B494}"/>
          </ac:grpSpMkLst>
        </pc:grpChg>
        <pc:grpChg chg="mod">
          <ac:chgData name="Mohit Kumar" userId="f2f36b74ac714878" providerId="LiveId" clId="{7B77D97E-DD84-4F8A-8A90-9D41EB7A4005}" dt="2024-05-07T19:11:25.253" v="1745"/>
          <ac:grpSpMkLst>
            <pc:docMk/>
            <pc:sldMk cId="73243599" sldId="289"/>
            <ac:grpSpMk id="8" creationId="{92FE063B-3033-4317-D4F0-F5C08FF4067C}"/>
          </ac:grpSpMkLst>
        </pc:grpChg>
        <pc:grpChg chg="mod">
          <ac:chgData name="Mohit Kumar" userId="f2f36b74ac714878" providerId="LiveId" clId="{7B77D97E-DD84-4F8A-8A90-9D41EB7A4005}" dt="2024-05-07T19:11:25.253" v="1745"/>
          <ac:grpSpMkLst>
            <pc:docMk/>
            <pc:sldMk cId="73243599" sldId="289"/>
            <ac:grpSpMk id="9" creationId="{77ED7881-BC36-6D27-C2E3-A92E4F13AAB5}"/>
          </ac:grpSpMkLst>
        </pc:grpChg>
        <pc:grpChg chg="mod">
          <ac:chgData name="Mohit Kumar" userId="f2f36b74ac714878" providerId="LiveId" clId="{7B77D97E-DD84-4F8A-8A90-9D41EB7A4005}" dt="2024-05-07T19:11:25.253" v="1745"/>
          <ac:grpSpMkLst>
            <pc:docMk/>
            <pc:sldMk cId="73243599" sldId="289"/>
            <ac:grpSpMk id="10" creationId="{3A9993ED-DCB8-8223-C6BD-B33D8517A959}"/>
          </ac:grpSpMkLst>
        </pc:grpChg>
        <pc:grpChg chg="add mod">
          <ac:chgData name="Mohit Kumar" userId="f2f36b74ac714878" providerId="LiveId" clId="{7B77D97E-DD84-4F8A-8A90-9D41EB7A4005}" dt="2024-05-07T19:12:34.793" v="1770"/>
          <ac:grpSpMkLst>
            <pc:docMk/>
            <pc:sldMk cId="73243599" sldId="289"/>
            <ac:grpSpMk id="17" creationId="{223E5B7D-1AFE-A79C-04A6-60A053A56A05}"/>
          </ac:grpSpMkLst>
        </pc:grpChg>
        <pc:grpChg chg="mod">
          <ac:chgData name="Mohit Kumar" userId="f2f36b74ac714878" providerId="LiveId" clId="{7B77D97E-DD84-4F8A-8A90-9D41EB7A4005}" dt="2024-05-07T19:12:34.793" v="1770"/>
          <ac:grpSpMkLst>
            <pc:docMk/>
            <pc:sldMk cId="73243599" sldId="289"/>
            <ac:grpSpMk id="23" creationId="{DB9DC306-F5C6-28E0-E9A1-638C08FB645A}"/>
          </ac:grpSpMkLst>
        </pc:grpChg>
        <pc:grpChg chg="mod">
          <ac:chgData name="Mohit Kumar" userId="f2f36b74ac714878" providerId="LiveId" clId="{7B77D97E-DD84-4F8A-8A90-9D41EB7A4005}" dt="2024-05-07T19:12:34.793" v="1770"/>
          <ac:grpSpMkLst>
            <pc:docMk/>
            <pc:sldMk cId="73243599" sldId="289"/>
            <ac:grpSpMk id="24" creationId="{E28E6FD4-4F47-C665-C6BD-43B0A2B958C6}"/>
          </ac:grpSpMkLst>
        </pc:grpChg>
        <pc:grpChg chg="mod">
          <ac:chgData name="Mohit Kumar" userId="f2f36b74ac714878" providerId="LiveId" clId="{7B77D97E-DD84-4F8A-8A90-9D41EB7A4005}" dt="2024-05-07T19:12:34.793" v="1770"/>
          <ac:grpSpMkLst>
            <pc:docMk/>
            <pc:sldMk cId="73243599" sldId="289"/>
            <ac:grpSpMk id="25" creationId="{BD1E1535-9867-F5D8-C901-B306FC2E166E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90DF-B664-9E20-AE4E-EBA2635A8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F2D7-7F1F-FE54-DB42-8FBA92FDD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C314C-B303-8D80-6C3B-9F5DA75D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B936-634D-0E79-F61A-D0451BFD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0604-F740-9549-DFA2-E5957DC0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6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742-2932-771F-BA4D-E78398F6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6CDED-135E-2868-8ED3-4F2DD889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FE0E2-DCDC-7FD0-93E7-43F3BB5A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3D7DB-8B67-8CCE-7BB5-F79E32BDD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FE793-D768-5E94-DC47-1F22A447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2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5D5E0B-1A80-52D2-8720-63132FB4A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37268-6148-7379-9E87-6D5D4C185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00FF-8065-31A3-C741-E6FAAA71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CC524-FD34-FCF7-A5FA-D17C0DC72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C2C26-4E1B-2C0B-0771-D16532FF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33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8929-F303-9183-FAA5-730C326D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3DE9B-86BF-6EE5-3D06-7CF4BDD0B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CFCD3-977D-1A9E-29A4-D80BFD73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CC98A-8973-A5A6-D2BC-8353D254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1505-5D10-3160-C04A-78233E8B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1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DBF4-183A-FE02-AC7E-E4A63361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61D7E-E3D7-6387-DF3A-F3DADFBE8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6B109-1F88-6B5C-D3B9-5AEA01A2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E7CC-CD19-B417-5428-0115F5ED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B4998-82BD-866F-DF63-18572311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63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6F16-622B-EF73-D451-103F3230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C3ACC-5738-D059-9600-1FD8087E9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893CC-BA6C-DB9E-C85E-E7E6B9A71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E7D11-7A08-D1C2-9E11-10C94F01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19EDF-284B-C41D-EA6A-82558C22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26319-5975-46C0-9622-3233D001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30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9C78-A659-3D6E-DB7F-FFD9E845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4C05D-A3D3-85A3-DF02-3A0BB953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1AA2-6966-AD8D-48F7-08D5C365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8AD6B-B088-0129-96E4-AC9A13B16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2C288-21B4-E76C-DC58-68AF17FCF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07C949-FA3A-1CF5-A5CC-F989334E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D32D1-C097-D8DF-F153-D9EF4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EBF2A-0F14-9C87-FB9A-B2C5490F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8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2A1B-CF65-AE43-35C7-B42A631F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16D12-A895-DE80-6D8D-D801D232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C4CBC-135B-81C7-ADB5-901A0DB4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F8704-D2B9-1264-E775-FF16DEB4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32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23FFE-5C55-0D40-3B34-DC0975C4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29008-DAFD-51E4-95B5-B578695F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A01C1-B4A0-FF91-6485-253EFA50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15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3739-8412-F2DF-CEC4-D2A17E7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A846-B211-216A-18B5-55A8E5808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BA99C-BE00-0A72-9867-10742981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73873-DD9C-853F-B184-E2924023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A7AED-E646-B9AD-9E5A-2ECDD509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D4E41-601A-C8A2-051D-4AE5EA07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0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AE2D-ACC5-3BBE-189C-F07099846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AD445-D26A-3B37-A514-6FBCC1272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6D7E9-443A-88AA-2279-4894421D1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2F8E1-A436-180A-3DBA-09ED65ED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9D26B-A3BE-E574-AE05-79FF430A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4C4FE-86CB-8DE1-6902-78444273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5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34F0BF-7E98-96A5-EBB7-CA5EB61C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1AE0B-94F0-3277-5CE0-762A6E91B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AB329-6D85-9BC2-865D-6816C6E01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8CFC1-8A30-42C1-B67A-D2202E8AEFD7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00C6B-4CE5-B4E7-62D9-ED85857EF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FCCE0-D710-B962-8838-D6F28666A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5F96A-16E6-4F5C-AD9F-AEE2BE6B54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66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DF52B5-6195-8BD1-488A-DCB0C32B5AE4}"/>
              </a:ext>
            </a:extLst>
          </p:cNvPr>
          <p:cNvGrpSpPr/>
          <p:nvPr/>
        </p:nvGrpSpPr>
        <p:grpSpPr>
          <a:xfrm>
            <a:off x="0" y="2059"/>
            <a:ext cx="12192000" cy="6853882"/>
            <a:chOff x="0" y="2059"/>
            <a:chExt cx="12192000" cy="6853882"/>
          </a:xfrm>
        </p:grpSpPr>
        <p:pic>
          <p:nvPicPr>
            <p:cNvPr id="1026" name="Picture 2" descr="Phishing: How to Recognize and Prevent Phishing Attacks">
              <a:extLst>
                <a:ext uri="{FF2B5EF4-FFF2-40B4-BE49-F238E27FC236}">
                  <a16:creationId xmlns:a16="http://schemas.microsoft.com/office/drawing/2014/main" id="{88B0C5EA-A018-738C-C4B8-142769ECD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9"/>
              <a:ext cx="12192000" cy="685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45C692-59CC-54CC-4D87-FBF31D9B817B}"/>
                </a:ext>
              </a:extLst>
            </p:cNvPr>
            <p:cNvSpPr txBox="1"/>
            <p:nvPr/>
          </p:nvSpPr>
          <p:spPr>
            <a:xfrm>
              <a:off x="6094288" y="3883899"/>
              <a:ext cx="6097712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8400" b="1" dirty="0">
                  <a:solidFill>
                    <a:schemeClr val="bg1">
                      <a:lumMod val="95000"/>
                    </a:schemeClr>
                  </a:solidFill>
                  <a:latin typeface="Leelawadee UI" panose="020B0502040204020203" pitchFamily="34" charset="-34"/>
                  <a:cs typeface="Leelawadee UI" panose="020B0502040204020203" pitchFamily="34" charset="-34"/>
                </a:rPr>
                <a:t>TRAINING</a:t>
              </a:r>
              <a:endParaRPr lang="en-US" sz="8400" dirty="0">
                <a:solidFill>
                  <a:schemeClr val="bg1">
                    <a:lumMod val="95000"/>
                  </a:schemeClr>
                </a:solidFill>
                <a:latin typeface="Leelawadee UI" panose="020B0502040204020203" pitchFamily="34" charset="-34"/>
                <a:cs typeface="Leelawadee UI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12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88FA83-0202-2181-EF25-8A30855BE1E1}"/>
              </a:ext>
            </a:extLst>
          </p:cNvPr>
          <p:cNvGrpSpPr/>
          <p:nvPr/>
        </p:nvGrpSpPr>
        <p:grpSpPr>
          <a:xfrm>
            <a:off x="-4046776" y="-2006599"/>
            <a:ext cx="16068522" cy="10871200"/>
            <a:chOff x="-4046776" y="-2006599"/>
            <a:chExt cx="16068522" cy="10871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CF1D623-C656-0190-A232-23FA714C3D3D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A8954C-0CBC-E699-5C87-5B217B0FF803}"/>
                </a:ext>
              </a:extLst>
            </p:cNvPr>
            <p:cNvSpPr txBox="1"/>
            <p:nvPr/>
          </p:nvSpPr>
          <p:spPr>
            <a:xfrm>
              <a:off x="812800" y="1997839"/>
              <a:ext cx="4668069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 Engineering Techniques</a:t>
              </a:r>
            </a:p>
            <a:p>
              <a:endPara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DDCF51-4324-3350-0C13-D380DC3C7F72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32EE93E-174C-9812-FAA3-10FB6C134219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AA8F5BB-FB03-75A9-0E70-FD5E5AB67DAF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6B5D61-4A58-51D5-84CD-00BB9526704F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7B91BC-7BFE-788B-7766-0836E76FD7CB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Emotional Manipulation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A6BCCB-3F88-B749-906A-A1B683DF2670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Explore high-profile phishing attacks and their repercussions, such as data breaches, financial losses, and reputational damage.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8ECE4C-A84B-ACCC-C8BD-BD597D8BFB58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800548"/>
              <a:chOff x="6263147" y="2911977"/>
              <a:chExt cx="4952655" cy="180054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842AFF-9811-CD1E-DD4B-F0973CDDCF69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Authority Impersonation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E0885C-CBA0-DD78-1BC4-4BB53263E8E0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Analyze the impact of phishing attacks on organizations and individuals, emphasizing the need for proactive prevention and response strategies.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495B8C-973D-9D03-4121-6FA7BF304A44}"/>
                </a:ext>
              </a:extLst>
            </p:cNvPr>
            <p:cNvGrpSpPr/>
            <p:nvPr/>
          </p:nvGrpSpPr>
          <p:grpSpPr>
            <a:xfrm>
              <a:off x="6854698" y="4718247"/>
              <a:ext cx="4868444" cy="1923659"/>
              <a:chOff x="6263148" y="4484621"/>
              <a:chExt cx="4868444" cy="19236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4E0A6B-0EF6-2120-4DE2-05982ACFD544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Pretexting and Tailored Messaging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DD4CF-70D8-8503-210B-0348406BB3E2}"/>
                  </a:ext>
                </a:extLst>
              </p:cNvPr>
              <p:cNvSpPr txBox="1"/>
              <p:nvPr/>
            </p:nvSpPr>
            <p:spPr>
              <a:xfrm>
                <a:off x="6263148" y="4961730"/>
                <a:ext cx="486844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Educate on the use of pretexting to create a fabricated scenario that manipulates individuals into divulging sensitive information.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6DED8-2457-A1F5-8BF7-4AA9E1E507BB}"/>
              </a:ext>
            </a:extLst>
          </p:cNvPr>
          <p:cNvGrpSpPr/>
          <p:nvPr/>
        </p:nvGrpSpPr>
        <p:grpSpPr>
          <a:xfrm>
            <a:off x="0" y="0"/>
            <a:ext cx="12192000" cy="6866466"/>
            <a:chOff x="0" y="0"/>
            <a:chExt cx="12192000" cy="6866466"/>
          </a:xfrm>
        </p:grpSpPr>
        <p:pic>
          <p:nvPicPr>
            <p:cNvPr id="16" name="Picture 15" descr="36,300+ Phishing Stock Photos, Pictures &amp; Royalty-Free Images - iStock">
              <a:extLst>
                <a:ext uri="{FF2B5EF4-FFF2-40B4-BE49-F238E27FC236}">
                  <a16:creationId xmlns:a16="http://schemas.microsoft.com/office/drawing/2014/main" id="{F8F90B2B-12D9-4A61-1147-863A13502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6FFE36-C2F2-571A-6F80-6279E9F42E41}"/>
                </a:ext>
              </a:extLst>
            </p:cNvPr>
            <p:cNvSpPr/>
            <p:nvPr/>
          </p:nvSpPr>
          <p:spPr>
            <a:xfrm>
              <a:off x="965200" y="1155701"/>
              <a:ext cx="3048000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73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600" b="1" dirty="0"/>
            </a:p>
            <a:p>
              <a:endParaRPr lang="en-IN" sz="1600" b="1" dirty="0"/>
            </a:p>
            <a:p>
              <a:pPr algn="ctr"/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5452796-B2A7-CCD9-318D-56018E698496}"/>
                </a:ext>
              </a:extLst>
            </p:cNvPr>
            <p:cNvSpPr/>
            <p:nvPr/>
          </p:nvSpPr>
          <p:spPr>
            <a:xfrm>
              <a:off x="8140699" y="1155701"/>
              <a:ext cx="3086101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64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F02DFAA-7516-DB34-4497-7C2AB515F37B}"/>
                </a:ext>
              </a:extLst>
            </p:cNvPr>
            <p:cNvSpPr/>
            <p:nvPr/>
          </p:nvSpPr>
          <p:spPr>
            <a:xfrm>
              <a:off x="4541043" y="1155701"/>
              <a:ext cx="3109913" cy="5409170"/>
            </a:xfrm>
            <a:prstGeom prst="roundRect">
              <a:avLst/>
            </a:prstGeom>
            <a:gradFill flip="none" rotWithShape="1">
              <a:gsLst>
                <a:gs pos="100000">
                  <a:srgbClr val="7030A0"/>
                </a:gs>
                <a:gs pos="5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42D79D-448C-2D47-EA8A-0EB47FECD982}"/>
                </a:ext>
              </a:extLst>
            </p:cNvPr>
            <p:cNvSpPr txBox="1"/>
            <p:nvPr/>
          </p:nvSpPr>
          <p:spPr>
            <a:xfrm>
              <a:off x="719824" y="223908"/>
              <a:ext cx="76541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Interactive Phishing Simulation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37FE88-9102-1D6D-533A-9C99C2C89FB9}"/>
                </a:ext>
              </a:extLst>
            </p:cNvPr>
            <p:cNvSpPr/>
            <p:nvPr/>
          </p:nvSpPr>
          <p:spPr>
            <a:xfrm>
              <a:off x="1219200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01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6A4916-41C8-3967-65BA-1DB6EC72710C}"/>
                </a:ext>
              </a:extLst>
            </p:cNvPr>
            <p:cNvSpPr/>
            <p:nvPr/>
          </p:nvSpPr>
          <p:spPr>
            <a:xfrm>
              <a:off x="8462211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03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BC09D8-886C-FB83-DEAC-B74F454D1169}"/>
                </a:ext>
              </a:extLst>
            </p:cNvPr>
            <p:cNvSpPr/>
            <p:nvPr/>
          </p:nvSpPr>
          <p:spPr>
            <a:xfrm>
              <a:off x="4844716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02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4FD263-F5F3-2B59-B7DB-4B3A36696B4F}"/>
                </a:ext>
              </a:extLst>
            </p:cNvPr>
            <p:cNvSpPr txBox="1"/>
            <p:nvPr/>
          </p:nvSpPr>
          <p:spPr>
            <a:xfrm>
              <a:off x="1155700" y="2344522"/>
              <a:ext cx="28956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Realistic Scenarios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AB4DD02-E296-F659-7504-8757518F278A}"/>
                </a:ext>
              </a:extLst>
            </p:cNvPr>
            <p:cNvSpPr txBox="1"/>
            <p:nvPr/>
          </p:nvSpPr>
          <p:spPr>
            <a:xfrm>
              <a:off x="4707230" y="2362200"/>
              <a:ext cx="29437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Feedback and Analysis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D05A22-07A6-8B6D-BEFA-2C75D7C43B58}"/>
                </a:ext>
              </a:extLst>
            </p:cNvPr>
            <p:cNvSpPr txBox="1"/>
            <p:nvPr/>
          </p:nvSpPr>
          <p:spPr>
            <a:xfrm>
              <a:off x="8373980" y="2362200"/>
              <a:ext cx="308610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Gamified Learning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BB6ECC-9406-9899-C02A-F827BE96566E}"/>
                </a:ext>
              </a:extLst>
            </p:cNvPr>
            <p:cNvSpPr txBox="1"/>
            <p:nvPr/>
          </p:nvSpPr>
          <p:spPr>
            <a:xfrm>
              <a:off x="1133642" y="3433233"/>
              <a:ext cx="2743199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Engage participants in simulated phishing exercises that replicate authentic phishing attempts and test their ability to identify and report suspicious emails</a:t>
              </a:r>
              <a:r>
                <a:rPr lang="en-US" sz="20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AEB9A6-2C54-E373-0256-6955F85C65CA}"/>
                </a:ext>
              </a:extLst>
            </p:cNvPr>
            <p:cNvSpPr txBox="1"/>
            <p:nvPr/>
          </p:nvSpPr>
          <p:spPr>
            <a:xfrm>
              <a:off x="4746931" y="3455530"/>
              <a:ext cx="2428568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Provide immediate feedback on participant responses and use the simulation as a learning tool to reinforce phishing awareness.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D3DF67-E4D8-8269-BAC3-6E81F21EB780}"/>
                </a:ext>
              </a:extLst>
            </p:cNvPr>
            <p:cNvSpPr txBox="1"/>
            <p:nvPr/>
          </p:nvSpPr>
          <p:spPr>
            <a:xfrm>
              <a:off x="8429740" y="3478472"/>
              <a:ext cx="252689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Incorporate gamification elements to make the simulation interactive and enjoyable, enhancing knowledge retention.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79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F0AAB0-8A69-1F3E-806C-45924E77E271}"/>
              </a:ext>
            </a:extLst>
          </p:cNvPr>
          <p:cNvGrpSpPr/>
          <p:nvPr/>
        </p:nvGrpSpPr>
        <p:grpSpPr>
          <a:xfrm>
            <a:off x="-4046776" y="-2006599"/>
            <a:ext cx="16068522" cy="10871200"/>
            <a:chOff x="-4046776" y="-2006599"/>
            <a:chExt cx="16068522" cy="10871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11C842-4D05-D63F-A92F-4F9185BBF86C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E9663D-55A7-BB22-FFC4-50F6FDA4199C}"/>
                </a:ext>
              </a:extLst>
            </p:cNvPr>
            <p:cNvSpPr txBox="1"/>
            <p:nvPr/>
          </p:nvSpPr>
          <p:spPr>
            <a:xfrm>
              <a:off x="812800" y="1997839"/>
              <a:ext cx="4668069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Reporting and Response Protocols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164CC30-BBF3-1A1E-BEBB-9EA67081CE3C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5137D74-C383-DADF-3066-216CAD2FAB8A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F66B9AB-CD27-625B-5911-D55CCF533E41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8DD01A-9584-DC7A-FF28-D3511B7BA64A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06704-AAAD-756F-C310-D337BE987313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Clear Reporting Channels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0735F6-DDAB-3877-8C9D-A9CEB1A22C98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Communicate the importance of reporting all suspected phishing attempts through designated channels to facilitate timely action.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A0A8C7-DA2B-0060-DC65-CD01B8521B88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492772"/>
              <a:chOff x="6263147" y="2911977"/>
              <a:chExt cx="4952655" cy="149277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31A733-62B0-438E-D3E6-FB0028755C0D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Incident Response Procedures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B7968B-A949-4B4D-3D41-BA505990C5DB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Outline the steps for responding to confirmed or potential phishing incidents, including containment, investigation, and mitigation.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A4B86E-FF10-613E-BE03-7D6AD6A71F58}"/>
                </a:ext>
              </a:extLst>
            </p:cNvPr>
            <p:cNvGrpSpPr/>
            <p:nvPr/>
          </p:nvGrpSpPr>
          <p:grpSpPr>
            <a:xfrm>
              <a:off x="6854698" y="4718247"/>
              <a:ext cx="4902548" cy="1975133"/>
              <a:chOff x="6263148" y="4484621"/>
              <a:chExt cx="4902548" cy="19751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3C496-8894-4B07-0A77-B2754906B357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Employee Support and Training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0D457E-A120-8E29-BC14-7B79E970FAAA}"/>
                  </a:ext>
                </a:extLst>
              </p:cNvPr>
              <p:cNvSpPr txBox="1"/>
              <p:nvPr/>
            </p:nvSpPr>
            <p:spPr>
              <a:xfrm>
                <a:off x="6297252" y="4890094"/>
                <a:ext cx="486844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Emphasize the provision of ongoing support and training to empower employees to respond effectively to phishing threats.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129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ow You Can Avoid Phishing Attack... - CTMS Ohio">
            <a:extLst>
              <a:ext uri="{FF2B5EF4-FFF2-40B4-BE49-F238E27FC236}">
                <a16:creationId xmlns:a16="http://schemas.microsoft.com/office/drawing/2014/main" id="{EFCEAF12-401B-C510-75BE-8CA9B5E55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16C91-48C6-B43C-1F6D-281146EEF32D}"/>
              </a:ext>
            </a:extLst>
          </p:cNvPr>
          <p:cNvSpPr txBox="1"/>
          <p:nvPr/>
        </p:nvSpPr>
        <p:spPr>
          <a:xfrm>
            <a:off x="405199" y="1827137"/>
            <a:ext cx="4392059" cy="3539430"/>
          </a:xfrm>
          <a:prstGeom prst="rect">
            <a:avLst/>
          </a:prstGeom>
          <a:solidFill>
            <a:srgbClr val="2C7FD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Section 3</a:t>
            </a:r>
          </a:p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Phishing Attacks</a:t>
            </a:r>
          </a:p>
          <a:p>
            <a:pPr algn="ctr"/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3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F534E0-907B-452F-7A1D-E9A1327AAC1E}"/>
              </a:ext>
            </a:extLst>
          </p:cNvPr>
          <p:cNvGrpSpPr/>
          <p:nvPr/>
        </p:nvGrpSpPr>
        <p:grpSpPr>
          <a:xfrm>
            <a:off x="0" y="0"/>
            <a:ext cx="12192000" cy="6866466"/>
            <a:chOff x="0" y="0"/>
            <a:chExt cx="12192000" cy="6866466"/>
          </a:xfrm>
        </p:grpSpPr>
        <p:pic>
          <p:nvPicPr>
            <p:cNvPr id="4" name="Picture 3" descr="36,300+ Phishing Stock Photos, Pictures &amp; Royalty-Free Images - iStock">
              <a:extLst>
                <a:ext uri="{FF2B5EF4-FFF2-40B4-BE49-F238E27FC236}">
                  <a16:creationId xmlns:a16="http://schemas.microsoft.com/office/drawing/2014/main" id="{1FB61F42-3811-4EAB-F07C-4EEECC490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3C0056F-C09D-ABEB-8293-D5C5A9FB36AB}"/>
                </a:ext>
              </a:extLst>
            </p:cNvPr>
            <p:cNvSpPr/>
            <p:nvPr/>
          </p:nvSpPr>
          <p:spPr>
            <a:xfrm>
              <a:off x="965200" y="1155701"/>
              <a:ext cx="3048000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73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600" b="1" dirty="0"/>
            </a:p>
            <a:p>
              <a:endParaRPr lang="en-IN" sz="1600" b="1" dirty="0"/>
            </a:p>
            <a:p>
              <a:pPr algn="ctr"/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FC59F4-6267-FCD9-CC03-B19AB824788C}"/>
                </a:ext>
              </a:extLst>
            </p:cNvPr>
            <p:cNvSpPr/>
            <p:nvPr/>
          </p:nvSpPr>
          <p:spPr>
            <a:xfrm>
              <a:off x="8140699" y="1155701"/>
              <a:ext cx="3086101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64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780132D-3B6C-8C43-4D9C-B30462C2E7FF}"/>
                </a:ext>
              </a:extLst>
            </p:cNvPr>
            <p:cNvSpPr/>
            <p:nvPr/>
          </p:nvSpPr>
          <p:spPr>
            <a:xfrm>
              <a:off x="4541043" y="1155701"/>
              <a:ext cx="3109913" cy="5409170"/>
            </a:xfrm>
            <a:prstGeom prst="roundRect">
              <a:avLst/>
            </a:prstGeom>
            <a:gradFill flip="none" rotWithShape="1">
              <a:gsLst>
                <a:gs pos="100000">
                  <a:srgbClr val="7030A0"/>
                </a:gs>
                <a:gs pos="5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E03B54-DF43-26DC-2BCE-8217AFE43C91}"/>
                </a:ext>
              </a:extLst>
            </p:cNvPr>
            <p:cNvSpPr txBox="1"/>
            <p:nvPr/>
          </p:nvSpPr>
          <p:spPr>
            <a:xfrm>
              <a:off x="719825" y="223908"/>
              <a:ext cx="609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Best Practices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791FD4-5591-2684-12DA-6256A7825E92}"/>
                </a:ext>
              </a:extLst>
            </p:cNvPr>
            <p:cNvSpPr/>
            <p:nvPr/>
          </p:nvSpPr>
          <p:spPr>
            <a:xfrm>
              <a:off x="1219200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01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68C41C-838C-4673-491A-17B3D28AEC2E}"/>
                </a:ext>
              </a:extLst>
            </p:cNvPr>
            <p:cNvSpPr/>
            <p:nvPr/>
          </p:nvSpPr>
          <p:spPr>
            <a:xfrm>
              <a:off x="8462211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03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F0B37-CC49-5ADC-AFC2-84A985A394AB}"/>
                </a:ext>
              </a:extLst>
            </p:cNvPr>
            <p:cNvSpPr/>
            <p:nvPr/>
          </p:nvSpPr>
          <p:spPr>
            <a:xfrm>
              <a:off x="4844716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02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7A5EC3-F9E3-D769-8F16-C95434A8324F}"/>
                </a:ext>
              </a:extLst>
            </p:cNvPr>
            <p:cNvSpPr txBox="1"/>
            <p:nvPr/>
          </p:nvSpPr>
          <p:spPr>
            <a:xfrm>
              <a:off x="1155700" y="2344522"/>
              <a:ext cx="2895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Multi-Factor Authentication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0CC7B-9A9C-125C-7679-248DFA2401B9}"/>
                </a:ext>
              </a:extLst>
            </p:cNvPr>
            <p:cNvSpPr txBox="1"/>
            <p:nvPr/>
          </p:nvSpPr>
          <p:spPr>
            <a:xfrm>
              <a:off x="4707230" y="2362200"/>
              <a:ext cx="294372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Regular Software Updates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7D9846-1F7B-2A72-03B5-08775A92351C}"/>
                </a:ext>
              </a:extLst>
            </p:cNvPr>
            <p:cNvSpPr txBox="1"/>
            <p:nvPr/>
          </p:nvSpPr>
          <p:spPr>
            <a:xfrm>
              <a:off x="8373981" y="2362200"/>
              <a:ext cx="285282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Employee Training and Awareness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4197FA-707A-771C-C0CC-C070DD6C197A}"/>
                </a:ext>
              </a:extLst>
            </p:cNvPr>
            <p:cNvSpPr txBox="1"/>
            <p:nvPr/>
          </p:nvSpPr>
          <p:spPr>
            <a:xfrm>
              <a:off x="1133642" y="3433233"/>
              <a:ext cx="274319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Advocate for the use of multi-factor authentication to add an extra layer of security against unauthorized access.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A43713-3E4B-B9B2-2E9B-646B0A450183}"/>
                </a:ext>
              </a:extLst>
            </p:cNvPr>
            <p:cNvSpPr txBox="1"/>
            <p:nvPr/>
          </p:nvSpPr>
          <p:spPr>
            <a:xfrm>
              <a:off x="4746931" y="3455530"/>
              <a:ext cx="2428568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Stress the significance of keeping software and security applications up to date to patch vulnerabilities exploited by phishers.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DB2B4E-9542-7D17-EB0A-AE58571D2EEB}"/>
                </a:ext>
              </a:extLst>
            </p:cNvPr>
            <p:cNvSpPr txBox="1"/>
            <p:nvPr/>
          </p:nvSpPr>
          <p:spPr>
            <a:xfrm>
              <a:off x="8429740" y="3478472"/>
              <a:ext cx="252689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Highlight the role of continuous training and awareness programs in building a vigilant and security-conscious workforce.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74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1899D9-BD14-530C-4EE2-1B22A5356E13}"/>
              </a:ext>
            </a:extLst>
          </p:cNvPr>
          <p:cNvGrpSpPr/>
          <p:nvPr/>
        </p:nvGrpSpPr>
        <p:grpSpPr>
          <a:xfrm>
            <a:off x="-3748826" y="-2006600"/>
            <a:ext cx="16068522" cy="10871200"/>
            <a:chOff x="-4046776" y="-2006599"/>
            <a:chExt cx="16068522" cy="10871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49BBD6A-C301-171C-287E-F89FB3CC7CED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FFE2A9-2DF3-129A-74A3-E96A5E456FAD}"/>
                </a:ext>
              </a:extLst>
            </p:cNvPr>
            <p:cNvSpPr txBox="1"/>
            <p:nvPr/>
          </p:nvSpPr>
          <p:spPr>
            <a:xfrm>
              <a:off x="710058" y="2049210"/>
              <a:ext cx="5064018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Email Filtering and Authentication</a:t>
              </a:r>
            </a:p>
            <a:p>
              <a:endPara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136296E-9A5F-6C9F-77CE-099709409DA5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7C2975-28AF-D3B1-2C20-949A598B0EA8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49A5ACC-F2AC-4CDE-8FB7-E8C0F0F27C87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93890C-C4EE-B741-E199-402A21FE6178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ED0E18-BD7D-2EEF-E970-AB0452B72E4D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SPF, DKIM, and DMARC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28CAF6-B29D-04FF-AA69-07CDF5816B4C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Explain the importance of email authentication protocols in verifying the legitimacy of incoming emails and preventing spoofing.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0F7DC1-B4AC-3957-B59D-3033A19963EC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923659"/>
              <a:chOff x="6263147" y="2911977"/>
              <a:chExt cx="4952655" cy="192365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E14500-4F7A-C1FC-3894-3F2E60BAE661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Anti-Phishing Technologies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7CB80C-ACAD-0F14-1845-08D26BEE505A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Showcase the effectiveness of advanced email filtering and anti-phishing solutions in detecting and blocking malicious emails.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D215BB0-ADF5-01B5-66E1-F373FD322B37}"/>
                </a:ext>
              </a:extLst>
            </p:cNvPr>
            <p:cNvGrpSpPr/>
            <p:nvPr/>
          </p:nvGrpSpPr>
          <p:grpSpPr>
            <a:xfrm>
              <a:off x="6854698" y="4718247"/>
              <a:ext cx="4873640" cy="1952764"/>
              <a:chOff x="6263148" y="4484621"/>
              <a:chExt cx="4873640" cy="195276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91C6C6-FA10-89E7-5C58-DE7957725118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Automated Threat Intelligence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306CF4-F250-A777-E0B5-C734062553EB}"/>
                  </a:ext>
                </a:extLst>
              </p:cNvPr>
              <p:cNvSpPr txBox="1"/>
              <p:nvPr/>
            </p:nvSpPr>
            <p:spPr>
              <a:xfrm>
                <a:off x="6268344" y="4867725"/>
                <a:ext cx="486844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 the concept of leveraging automated threat intelligence to proactively identify and neutralize phishing threats.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8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B6CA4-96DF-F9C7-ECA4-488F66A33BE4}"/>
              </a:ext>
            </a:extLst>
          </p:cNvPr>
          <p:cNvGrpSpPr/>
          <p:nvPr/>
        </p:nvGrpSpPr>
        <p:grpSpPr>
          <a:xfrm>
            <a:off x="0" y="0"/>
            <a:ext cx="12192000" cy="6866466"/>
            <a:chOff x="0" y="0"/>
            <a:chExt cx="12192000" cy="6866466"/>
          </a:xfrm>
        </p:grpSpPr>
        <p:pic>
          <p:nvPicPr>
            <p:cNvPr id="3" name="Picture 2" descr="36,300+ Phishing Stock Photos, Pictures &amp; Royalty-Free Images - iStock">
              <a:extLst>
                <a:ext uri="{FF2B5EF4-FFF2-40B4-BE49-F238E27FC236}">
                  <a16:creationId xmlns:a16="http://schemas.microsoft.com/office/drawing/2014/main" id="{E4EE5000-92C6-9E3B-E459-F853EE86A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EF8DC39-27E5-C059-7590-D0CB994B4DD3}"/>
                </a:ext>
              </a:extLst>
            </p:cNvPr>
            <p:cNvSpPr/>
            <p:nvPr/>
          </p:nvSpPr>
          <p:spPr>
            <a:xfrm>
              <a:off x="965200" y="1155701"/>
              <a:ext cx="3048000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73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600" b="1" dirty="0"/>
            </a:p>
            <a:p>
              <a:endParaRPr lang="en-IN" sz="1600" b="1" dirty="0"/>
            </a:p>
            <a:p>
              <a:pPr algn="ctr"/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8F7BF7-1DA3-52B3-3905-1A12507AAA18}"/>
                </a:ext>
              </a:extLst>
            </p:cNvPr>
            <p:cNvSpPr/>
            <p:nvPr/>
          </p:nvSpPr>
          <p:spPr>
            <a:xfrm>
              <a:off x="8140699" y="1155701"/>
              <a:ext cx="3086101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64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7542586-2DD5-2AAB-D864-DFB1421BF8E3}"/>
                </a:ext>
              </a:extLst>
            </p:cNvPr>
            <p:cNvSpPr/>
            <p:nvPr/>
          </p:nvSpPr>
          <p:spPr>
            <a:xfrm>
              <a:off x="4541043" y="1155701"/>
              <a:ext cx="3109913" cy="5409170"/>
            </a:xfrm>
            <a:prstGeom prst="roundRect">
              <a:avLst/>
            </a:prstGeom>
            <a:gradFill flip="none" rotWithShape="1">
              <a:gsLst>
                <a:gs pos="100000">
                  <a:srgbClr val="7030A0"/>
                </a:gs>
                <a:gs pos="5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441AA-E7ED-8FB0-40D9-372DD393DBFF}"/>
                </a:ext>
              </a:extLst>
            </p:cNvPr>
            <p:cNvSpPr txBox="1"/>
            <p:nvPr/>
          </p:nvSpPr>
          <p:spPr>
            <a:xfrm>
              <a:off x="719824" y="223908"/>
              <a:ext cx="83111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Creating a Culture of Security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047DAD-B56E-233C-88F9-D70E00F133B7}"/>
                </a:ext>
              </a:extLst>
            </p:cNvPr>
            <p:cNvSpPr/>
            <p:nvPr/>
          </p:nvSpPr>
          <p:spPr>
            <a:xfrm>
              <a:off x="1219200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01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D86928-F6F7-B526-5353-EB593AAE80A0}"/>
                </a:ext>
              </a:extLst>
            </p:cNvPr>
            <p:cNvSpPr/>
            <p:nvPr/>
          </p:nvSpPr>
          <p:spPr>
            <a:xfrm>
              <a:off x="8462211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03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784BE0-67D1-5543-AEDE-DF6FEB4961BC}"/>
                </a:ext>
              </a:extLst>
            </p:cNvPr>
            <p:cNvSpPr/>
            <p:nvPr/>
          </p:nvSpPr>
          <p:spPr>
            <a:xfrm>
              <a:off x="4844716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02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EA6FC7-4B01-47C1-1881-C53B7D4483AB}"/>
                </a:ext>
              </a:extLst>
            </p:cNvPr>
            <p:cNvSpPr txBox="1"/>
            <p:nvPr/>
          </p:nvSpPr>
          <p:spPr>
            <a:xfrm>
              <a:off x="1155700" y="2344522"/>
              <a:ext cx="2895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Leadership Commitment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21F051-0B1D-802D-D00C-6351E679E5A4}"/>
                </a:ext>
              </a:extLst>
            </p:cNvPr>
            <p:cNvSpPr txBox="1"/>
            <p:nvPr/>
          </p:nvSpPr>
          <p:spPr>
            <a:xfrm>
              <a:off x="4707230" y="2362200"/>
              <a:ext cx="29437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Employee Engagement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48AC6E-7770-D0E7-E50A-FB8C789340DE}"/>
                </a:ext>
              </a:extLst>
            </p:cNvPr>
            <p:cNvSpPr txBox="1"/>
            <p:nvPr/>
          </p:nvSpPr>
          <p:spPr>
            <a:xfrm>
              <a:off x="8373981" y="2362200"/>
              <a:ext cx="28528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Rewarding Vigilance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8C0B90-6618-D5CD-13D4-7D4F408E496A}"/>
                </a:ext>
              </a:extLst>
            </p:cNvPr>
            <p:cNvSpPr txBox="1"/>
            <p:nvPr/>
          </p:nvSpPr>
          <p:spPr>
            <a:xfrm>
              <a:off x="1133642" y="3433233"/>
              <a:ext cx="2743199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Stress the need for visible support and commitment from organizational leadership in prioritizing and promoting a culture of security.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76C81B-E147-8372-C092-CBA5321F9447}"/>
                </a:ext>
              </a:extLst>
            </p:cNvPr>
            <p:cNvSpPr txBox="1"/>
            <p:nvPr/>
          </p:nvSpPr>
          <p:spPr>
            <a:xfrm>
              <a:off x="4844716" y="3328149"/>
              <a:ext cx="2428568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Encourage active participation from employees in reporting and addressing security concerns, fostering a collective responsibility for cybersecurity.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6D89FB-AE01-7139-857E-54F53EF9CB4C}"/>
                </a:ext>
              </a:extLst>
            </p:cNvPr>
            <p:cNvSpPr txBox="1"/>
            <p:nvPr/>
          </p:nvSpPr>
          <p:spPr>
            <a:xfrm>
              <a:off x="8493032" y="3354950"/>
              <a:ext cx="2526890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 the implementation of recognition programs to reward employees who demonstrate exceptional vigilance in identifying and reporting phishing attempts.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9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039223-0E68-31D1-E6A2-B74207D4B494}"/>
              </a:ext>
            </a:extLst>
          </p:cNvPr>
          <p:cNvGrpSpPr/>
          <p:nvPr/>
        </p:nvGrpSpPr>
        <p:grpSpPr>
          <a:xfrm>
            <a:off x="-3748826" y="-2006600"/>
            <a:ext cx="16068522" cy="10871200"/>
            <a:chOff x="-4046776" y="-2006599"/>
            <a:chExt cx="16068522" cy="10871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7652723-2C3F-BFF4-D8F6-DB72D21A6D41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37CCE8-B7CD-67CA-B603-CF204FC798E6}"/>
                </a:ext>
              </a:extLst>
            </p:cNvPr>
            <p:cNvSpPr txBox="1"/>
            <p:nvPr/>
          </p:nvSpPr>
          <p:spPr>
            <a:xfrm>
              <a:off x="710058" y="2049210"/>
              <a:ext cx="5064018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Continuous Evaluation and Improvement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C9B5A2A-840C-7212-BAF8-3948EBA35272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604E9FB-500C-F6D8-5B59-DB42F9501FCE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02A39C-98C0-0D0C-EF11-035B4461C175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FE063B-3033-4317-D4F0-F5C08FF4067C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36CCAA-69E7-D571-D1E2-3AF5CF8BAAA6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Phishing Metrics and Analysis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2693AA-07C8-E8C8-CA58-DF7CE1996026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Emphasize the importance of tracking and analyzing phishing metrics to identify trends, vulnerabilities, and areas for improvement.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ED7881-BC36-6D27-C2E3-A92E4F13AAB5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923659"/>
              <a:chOff x="6263147" y="2911977"/>
              <a:chExt cx="4952655" cy="192365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4F171F-F4ED-79E0-A3FE-AD38AA51BF66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 and Adaptation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9C6DA8-3438-E757-8815-B04667446ED3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Encourage a feedback loop for employees to share insights and suggestions for enhancing the effectiveness of phishing prevention measures.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9993ED-DCB8-8223-C6BD-B33D8517A959}"/>
                </a:ext>
              </a:extLst>
            </p:cNvPr>
            <p:cNvGrpSpPr/>
            <p:nvPr/>
          </p:nvGrpSpPr>
          <p:grpSpPr>
            <a:xfrm>
              <a:off x="6854698" y="4718247"/>
              <a:ext cx="4873640" cy="1952764"/>
              <a:chOff x="6263148" y="4484621"/>
              <a:chExt cx="4873640" cy="195276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65060E-F560-C516-27B6-88734171057E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Scenario-Based Training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33BB82-9CF5-0200-FA57-02DF7D4444C9}"/>
                  </a:ext>
                </a:extLst>
              </p:cNvPr>
              <p:cNvSpPr txBox="1"/>
              <p:nvPr/>
            </p:nvSpPr>
            <p:spPr>
              <a:xfrm>
                <a:off x="6268344" y="4867725"/>
                <a:ext cx="486844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 the use of scenario-based training to simulate evolving phishing tactics and prepare employees for emerging threats.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43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862FA6-9F00-B964-511F-556129DE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" y="0"/>
            <a:ext cx="12187107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8B4B3-077E-189F-B73C-F6F439EFDFEA}"/>
              </a:ext>
            </a:extLst>
          </p:cNvPr>
          <p:cNvSpPr/>
          <p:nvPr/>
        </p:nvSpPr>
        <p:spPr>
          <a:xfrm>
            <a:off x="1756881" y="5013789"/>
            <a:ext cx="8414535" cy="1633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8251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E409AF-E6C2-C2BF-EF00-FC8C0C2629D4}"/>
              </a:ext>
            </a:extLst>
          </p:cNvPr>
          <p:cNvGrpSpPr/>
          <p:nvPr/>
        </p:nvGrpSpPr>
        <p:grpSpPr>
          <a:xfrm>
            <a:off x="292100" y="338307"/>
            <a:ext cx="7134831" cy="4001890"/>
            <a:chOff x="441269" y="1550640"/>
            <a:chExt cx="6988014" cy="27092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852C3F-F5C7-F2FB-3D9D-87832A6F6176}"/>
                </a:ext>
              </a:extLst>
            </p:cNvPr>
            <p:cNvSpPr txBox="1"/>
            <p:nvPr/>
          </p:nvSpPr>
          <p:spPr>
            <a:xfrm>
              <a:off x="441269" y="1550640"/>
              <a:ext cx="2315106" cy="52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b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Content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F1721-99CA-0612-4945-374C15C95B8A}"/>
                </a:ext>
              </a:extLst>
            </p:cNvPr>
            <p:cNvSpPr txBox="1"/>
            <p:nvPr/>
          </p:nvSpPr>
          <p:spPr>
            <a:xfrm>
              <a:off x="2470286" y="2384630"/>
              <a:ext cx="4958997" cy="1875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Understanding Phishing</a:t>
              </a:r>
            </a:p>
            <a:p>
              <a:pPr marL="514350" indent="-514350">
                <a:buFont typeface="+mj-lt"/>
                <a:buAutoNum type="arabicPeriod"/>
              </a:pP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Recognizing Phishing Attempts.</a:t>
              </a:r>
            </a:p>
            <a:p>
              <a:pPr marL="514350" indent="-514350">
                <a:buFont typeface="+mj-lt"/>
                <a:buAutoNum type="arabicPeriod"/>
              </a:pPr>
              <a:endPara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Preventing Phishing Attacks</a:t>
              </a:r>
            </a:p>
            <a:p>
              <a:pPr marL="457200" indent="-457200">
                <a:buFont typeface="+mj-lt"/>
                <a:buAutoNum type="arabicPeriod"/>
              </a:pPr>
              <a:endParaRPr lang="en-IN" sz="2800" b="1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B7476B-B30D-35C1-9FB8-EF3E83311713}"/>
              </a:ext>
            </a:extLst>
          </p:cNvPr>
          <p:cNvSpPr/>
          <p:nvPr/>
        </p:nvSpPr>
        <p:spPr>
          <a:xfrm>
            <a:off x="7818634" y="0"/>
            <a:ext cx="4373366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85501E41-FAE9-735B-3582-77C6322A8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3746" y="193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ow You Can Avoid Phishing Attack... - CTMS Ohio">
            <a:extLst>
              <a:ext uri="{FF2B5EF4-FFF2-40B4-BE49-F238E27FC236}">
                <a16:creationId xmlns:a16="http://schemas.microsoft.com/office/drawing/2014/main" id="{FFC53D23-8592-AFD8-9B07-195C94AB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0174FD-6B76-E16C-6C14-AB025858BFCD}"/>
              </a:ext>
            </a:extLst>
          </p:cNvPr>
          <p:cNvSpPr txBox="1"/>
          <p:nvPr/>
        </p:nvSpPr>
        <p:spPr>
          <a:xfrm>
            <a:off x="421241" y="2147980"/>
            <a:ext cx="4392059" cy="2062103"/>
          </a:xfrm>
          <a:prstGeom prst="rect">
            <a:avLst/>
          </a:prstGeom>
          <a:solidFill>
            <a:srgbClr val="2C7FD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Section 1</a:t>
            </a:r>
          </a:p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Phishing</a:t>
            </a:r>
          </a:p>
        </p:txBody>
      </p:sp>
    </p:spTree>
    <p:extLst>
      <p:ext uri="{BB962C8B-B14F-4D97-AF65-F5344CB8AC3E}">
        <p14:creationId xmlns:p14="http://schemas.microsoft.com/office/powerpoint/2010/main" val="33571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36,300+ Phishing Stock Photos, Pictures &amp; Royalty-Free Images - iStock">
            <a:extLst>
              <a:ext uri="{FF2B5EF4-FFF2-40B4-BE49-F238E27FC236}">
                <a16:creationId xmlns:a16="http://schemas.microsoft.com/office/drawing/2014/main" id="{B3F503C3-F7C6-0FAE-FBCE-336AF887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7FBFDC-59E6-39C6-54D5-8827664E8E22}"/>
              </a:ext>
            </a:extLst>
          </p:cNvPr>
          <p:cNvSpPr txBox="1"/>
          <p:nvPr/>
        </p:nvSpPr>
        <p:spPr>
          <a:xfrm>
            <a:off x="635000" y="293129"/>
            <a:ext cx="419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Phishing?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9C5D22-EB3D-B33A-F0EC-0F5DEB7DA855}"/>
              </a:ext>
            </a:extLst>
          </p:cNvPr>
          <p:cNvSpPr/>
          <p:nvPr/>
        </p:nvSpPr>
        <p:spPr>
          <a:xfrm>
            <a:off x="965200" y="1155701"/>
            <a:ext cx="3048000" cy="5409170"/>
          </a:xfrm>
          <a:prstGeom prst="roundRect">
            <a:avLst/>
          </a:prstGeom>
          <a:gradFill flip="none" rotWithShape="1">
            <a:gsLst>
              <a:gs pos="39000">
                <a:srgbClr val="7030A0"/>
              </a:gs>
              <a:gs pos="73000">
                <a:schemeClr val="accent5">
                  <a:lumMod val="75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 b="1" dirty="0"/>
          </a:p>
          <a:p>
            <a:endParaRPr lang="en-IN" sz="1600" b="1" dirty="0"/>
          </a:p>
          <a:p>
            <a:pPr algn="ctr"/>
            <a:endParaRPr lang="en-IN" sz="1800" b="1" dirty="0"/>
          </a:p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7F7F98-452F-16F2-2834-E0DCA968BF2B}"/>
              </a:ext>
            </a:extLst>
          </p:cNvPr>
          <p:cNvSpPr/>
          <p:nvPr/>
        </p:nvSpPr>
        <p:spPr>
          <a:xfrm>
            <a:off x="8140699" y="1155701"/>
            <a:ext cx="3086101" cy="5409170"/>
          </a:xfrm>
          <a:prstGeom prst="roundRect">
            <a:avLst/>
          </a:prstGeom>
          <a:gradFill flip="none" rotWithShape="1">
            <a:gsLst>
              <a:gs pos="13000">
                <a:srgbClr val="7030A0"/>
              </a:gs>
              <a:gs pos="64000">
                <a:schemeClr val="accent5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56456F-DF3C-BD45-E901-AF85A2966C00}"/>
              </a:ext>
            </a:extLst>
          </p:cNvPr>
          <p:cNvSpPr/>
          <p:nvPr/>
        </p:nvSpPr>
        <p:spPr>
          <a:xfrm>
            <a:off x="4533899" y="1155701"/>
            <a:ext cx="3109913" cy="5409170"/>
          </a:xfrm>
          <a:prstGeom prst="roundRect">
            <a:avLst/>
          </a:prstGeom>
          <a:gradFill flip="none" rotWithShape="1">
            <a:gsLst>
              <a:gs pos="87000">
                <a:srgbClr val="7030A0"/>
              </a:gs>
              <a:gs pos="50000">
                <a:schemeClr val="accent5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CFFC4-1637-0E96-4BEC-1EF7F9758169}"/>
              </a:ext>
            </a:extLst>
          </p:cNvPr>
          <p:cNvSpPr/>
          <p:nvPr/>
        </p:nvSpPr>
        <p:spPr>
          <a:xfrm>
            <a:off x="1219200" y="1522744"/>
            <a:ext cx="914400" cy="83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/>
              <a:t>01</a:t>
            </a:r>
            <a:endParaRPr lang="en-IN" sz="1800" b="1" dirty="0"/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AB144-C4A8-60E1-58A6-A8D0B303B55A}"/>
              </a:ext>
            </a:extLst>
          </p:cNvPr>
          <p:cNvSpPr/>
          <p:nvPr/>
        </p:nvSpPr>
        <p:spPr>
          <a:xfrm>
            <a:off x="4826000" y="1421144"/>
            <a:ext cx="914400" cy="83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/>
              <a:t>02</a:t>
            </a:r>
            <a:endParaRPr lang="en-IN" sz="1800" b="1" dirty="0"/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44D84A-6D63-06CD-6D69-68E0272935FE}"/>
              </a:ext>
            </a:extLst>
          </p:cNvPr>
          <p:cNvSpPr/>
          <p:nvPr/>
        </p:nvSpPr>
        <p:spPr>
          <a:xfrm>
            <a:off x="8394700" y="1421144"/>
            <a:ext cx="914400" cy="839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/>
              <a:t>03</a:t>
            </a:r>
            <a:endParaRPr lang="en-IN" sz="1800" b="1" dirty="0"/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99E0A1-C3AB-5432-5685-FE6EA23C2598}"/>
              </a:ext>
            </a:extLst>
          </p:cNvPr>
          <p:cNvSpPr txBox="1"/>
          <p:nvPr/>
        </p:nvSpPr>
        <p:spPr>
          <a:xfrm>
            <a:off x="4737100" y="2260601"/>
            <a:ext cx="2717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Tactics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3904A-0A38-1015-8DFF-C24565F4C88F}"/>
              </a:ext>
            </a:extLst>
          </p:cNvPr>
          <p:cNvSpPr txBox="1"/>
          <p:nvPr/>
        </p:nvSpPr>
        <p:spPr>
          <a:xfrm>
            <a:off x="8280400" y="2260601"/>
            <a:ext cx="24285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Implications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69FB9-1685-DF2F-83C5-EF51E339DAF0}"/>
              </a:ext>
            </a:extLst>
          </p:cNvPr>
          <p:cNvSpPr txBox="1"/>
          <p:nvPr/>
        </p:nvSpPr>
        <p:spPr>
          <a:xfrm>
            <a:off x="1117600" y="2260601"/>
            <a:ext cx="2743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 and Types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B88BE2-7D9A-9D01-83FD-042FB41E71F5}"/>
              </a:ext>
            </a:extLst>
          </p:cNvPr>
          <p:cNvSpPr txBox="1"/>
          <p:nvPr/>
        </p:nvSpPr>
        <p:spPr>
          <a:xfrm>
            <a:off x="1117601" y="3012351"/>
            <a:ext cx="2641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Phishing is a fraudulent attempt to obtain sensitive information by disguising as a trustworthy entity. It includes spear phishing, whaling, smishing, and vishing, each targeting specific vulnerabilities.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B1F77-C695-5CAE-361C-544221E6FBFD}"/>
              </a:ext>
            </a:extLst>
          </p:cNvPr>
          <p:cNvSpPr txBox="1"/>
          <p:nvPr/>
        </p:nvSpPr>
        <p:spPr>
          <a:xfrm>
            <a:off x="4746931" y="3012351"/>
            <a:ext cx="242856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Phishers often use deceptive emails, fake websites, and social engineering to manipulate individuals into divulging personal or confidential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A5FCD-D814-4F6E-06EE-3DEB291B002E}"/>
              </a:ext>
            </a:extLst>
          </p:cNvPr>
          <p:cNvSpPr txBox="1"/>
          <p:nvPr/>
        </p:nvSpPr>
        <p:spPr>
          <a:xfrm>
            <a:off x="8280400" y="3012351"/>
            <a:ext cx="25268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Falling victim to phishing can lead to data breaches, financial loss, identity theft, and compromised network security.</a:t>
            </a:r>
          </a:p>
        </p:txBody>
      </p:sp>
    </p:spTree>
    <p:extLst>
      <p:ext uri="{BB962C8B-B14F-4D97-AF65-F5344CB8AC3E}">
        <p14:creationId xmlns:p14="http://schemas.microsoft.com/office/powerpoint/2010/main" val="312345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ED91E36-132A-6956-5D85-ED737E3DA486}"/>
              </a:ext>
            </a:extLst>
          </p:cNvPr>
          <p:cNvGrpSpPr/>
          <p:nvPr/>
        </p:nvGrpSpPr>
        <p:grpSpPr>
          <a:xfrm>
            <a:off x="-4046776" y="-2006599"/>
            <a:ext cx="16068522" cy="10871200"/>
            <a:chOff x="-4046776" y="-2006599"/>
            <a:chExt cx="16068522" cy="108712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6D1FE30-E1F1-1FB4-C98B-24169DD7F464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E217C6-F213-8754-643A-6ED223A54928}"/>
                </a:ext>
              </a:extLst>
            </p:cNvPr>
            <p:cNvSpPr txBox="1"/>
            <p:nvPr/>
          </p:nvSpPr>
          <p:spPr>
            <a:xfrm>
              <a:off x="812800" y="1997839"/>
              <a:ext cx="4668069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Psychological Principles of Phishing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101B97-829A-BF17-8D32-FD47F88B4B52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D3C2AF-A077-E64E-7311-ACC5CC040763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E8B580A-CE9C-D482-3C8A-7410228F470D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1D96F3-E89A-C89A-9B73-8D5F807E8FA1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DF0DDA-1302-D58A-DD32-82C76B0E9FFC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Exploiting Trust and Authority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FB8E85-ACB7-C39C-F3B6-D92B2750D8E8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Phishers leverage psychological triggers by posing as familiar or authoritative figures to gain trust and compliance from targets.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072A36-81F5-E583-C6B6-05C392F7BEA1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923659"/>
              <a:chOff x="6263147" y="2911977"/>
              <a:chExt cx="4952655" cy="192365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1BCD27-A9A5-1961-54C7-126F2143D29B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Creating Urgency and Fear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66772B-13B3-0B2C-E719-9F98FA941023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use of time-sensitive language or threats instills panic, impairing rational judgment and prompting immediate action from recipients.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903FBAE-B265-5B23-3AA1-A98C71A7A69D}"/>
                </a:ext>
              </a:extLst>
            </p:cNvPr>
            <p:cNvGrpSpPr/>
            <p:nvPr/>
          </p:nvGrpSpPr>
          <p:grpSpPr>
            <a:xfrm>
              <a:off x="6854698" y="4718247"/>
              <a:ext cx="4868444" cy="1923659"/>
              <a:chOff x="6263148" y="4484621"/>
              <a:chExt cx="4868444" cy="192365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BE10E9-981B-73FF-7FB3-8FEA06188AAF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Manipulating Curiosity and Greed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18CEA8-26AD-72F5-3AEE-F866D483CD8E}"/>
                  </a:ext>
                </a:extLst>
              </p:cNvPr>
              <p:cNvSpPr txBox="1"/>
              <p:nvPr/>
            </p:nvSpPr>
            <p:spPr>
              <a:xfrm>
                <a:off x="6263148" y="4961730"/>
                <a:ext cx="4868444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Phishing emails often contain tempting offers or intriguing content to entice recipients into clicking on malicious links or attachments.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80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506171D-1882-BD18-6354-74074104F146}"/>
              </a:ext>
            </a:extLst>
          </p:cNvPr>
          <p:cNvGrpSpPr/>
          <p:nvPr/>
        </p:nvGrpSpPr>
        <p:grpSpPr>
          <a:xfrm>
            <a:off x="0" y="0"/>
            <a:ext cx="12192000" cy="6866466"/>
            <a:chOff x="0" y="0"/>
            <a:chExt cx="12192000" cy="6866466"/>
          </a:xfrm>
        </p:grpSpPr>
        <p:pic>
          <p:nvPicPr>
            <p:cNvPr id="5" name="Picture 4" descr="36,300+ Phishing Stock Photos, Pictures &amp; Royalty-Free Images - iStock">
              <a:extLst>
                <a:ext uri="{FF2B5EF4-FFF2-40B4-BE49-F238E27FC236}">
                  <a16:creationId xmlns:a16="http://schemas.microsoft.com/office/drawing/2014/main" id="{9208DFB1-CF66-622B-7872-33924261C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98AB867-DF5E-BDC8-14EE-8A8B4CD0D33E}"/>
                </a:ext>
              </a:extLst>
            </p:cNvPr>
            <p:cNvSpPr/>
            <p:nvPr/>
          </p:nvSpPr>
          <p:spPr>
            <a:xfrm>
              <a:off x="965200" y="1155701"/>
              <a:ext cx="3048000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73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600" b="1" dirty="0"/>
            </a:p>
            <a:p>
              <a:endParaRPr lang="en-IN" sz="1600" b="1" dirty="0"/>
            </a:p>
            <a:p>
              <a:pPr algn="ctr"/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4485685-4DB2-94DC-3B46-69AAA1D80599}"/>
                </a:ext>
              </a:extLst>
            </p:cNvPr>
            <p:cNvSpPr/>
            <p:nvPr/>
          </p:nvSpPr>
          <p:spPr>
            <a:xfrm>
              <a:off x="8140699" y="1155701"/>
              <a:ext cx="3086101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64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A74E22C-A3AE-67A3-9522-A96CC02B742A}"/>
                </a:ext>
              </a:extLst>
            </p:cNvPr>
            <p:cNvSpPr/>
            <p:nvPr/>
          </p:nvSpPr>
          <p:spPr>
            <a:xfrm>
              <a:off x="4541043" y="1155701"/>
              <a:ext cx="3109913" cy="5409170"/>
            </a:xfrm>
            <a:prstGeom prst="roundRect">
              <a:avLst/>
            </a:prstGeom>
            <a:gradFill flip="none" rotWithShape="1">
              <a:gsLst>
                <a:gs pos="100000">
                  <a:srgbClr val="7030A0"/>
                </a:gs>
                <a:gs pos="5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8F45F-B438-252F-6A95-6AA7AC201C77}"/>
                </a:ext>
              </a:extLst>
            </p:cNvPr>
            <p:cNvSpPr txBox="1"/>
            <p:nvPr/>
          </p:nvSpPr>
          <p:spPr>
            <a:xfrm>
              <a:off x="719825" y="223908"/>
              <a:ext cx="60960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Impact of Phishing Attacks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4535EA-795A-6109-ECFC-BFA10C7A20CB}"/>
                </a:ext>
              </a:extLst>
            </p:cNvPr>
            <p:cNvSpPr/>
            <p:nvPr/>
          </p:nvSpPr>
          <p:spPr>
            <a:xfrm>
              <a:off x="1219200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01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7CCF1E-BD2F-102E-8AFE-877FE6C5F79B}"/>
                </a:ext>
              </a:extLst>
            </p:cNvPr>
            <p:cNvSpPr/>
            <p:nvPr/>
          </p:nvSpPr>
          <p:spPr>
            <a:xfrm>
              <a:off x="8462211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03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C6C56A-E565-38D4-BB79-3D2D16870B20}"/>
                </a:ext>
              </a:extLst>
            </p:cNvPr>
            <p:cNvSpPr/>
            <p:nvPr/>
          </p:nvSpPr>
          <p:spPr>
            <a:xfrm>
              <a:off x="4844716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02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A554D-2E9E-E2A3-8730-B96E704260F6}"/>
                </a:ext>
              </a:extLst>
            </p:cNvPr>
            <p:cNvSpPr txBox="1"/>
            <p:nvPr/>
          </p:nvSpPr>
          <p:spPr>
            <a:xfrm>
              <a:off x="1155700" y="2344522"/>
              <a:ext cx="2895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Consequences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417DD1-9BD9-EF7B-3FBC-24F84CFE555E}"/>
                </a:ext>
              </a:extLst>
            </p:cNvPr>
            <p:cNvSpPr txBox="1"/>
            <p:nvPr/>
          </p:nvSpPr>
          <p:spPr>
            <a:xfrm>
              <a:off x="4707230" y="2362200"/>
              <a:ext cx="294372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Reputational Damage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A4F287-B01F-D3B4-7A65-B49C191FBC2F}"/>
                </a:ext>
              </a:extLst>
            </p:cNvPr>
            <p:cNvSpPr txBox="1"/>
            <p:nvPr/>
          </p:nvSpPr>
          <p:spPr>
            <a:xfrm>
              <a:off x="8373980" y="2362200"/>
              <a:ext cx="308610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Legal and Compliance Ramifications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4A977C-85A0-A409-8218-31776EA96872}"/>
                </a:ext>
              </a:extLst>
            </p:cNvPr>
            <p:cNvSpPr txBox="1"/>
            <p:nvPr/>
          </p:nvSpPr>
          <p:spPr>
            <a:xfrm>
              <a:off x="1133642" y="3433233"/>
              <a:ext cx="274319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Phishing attacks can result in financial fraud, unauthorized transactions, and theft of funds from individuals and organizations.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2BC41-CD2E-139A-6BF8-53D3DDC8E532}"/>
                </a:ext>
              </a:extLst>
            </p:cNvPr>
            <p:cNvSpPr txBox="1"/>
            <p:nvPr/>
          </p:nvSpPr>
          <p:spPr>
            <a:xfrm>
              <a:off x="4746931" y="3455530"/>
              <a:ext cx="2428568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Falling victim to phishing can tarnish an organization's reputation, leading to loss of customer trust and business opportunities.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F598F4-E07E-8393-6A91-9CF181F3B3B1}"/>
                </a:ext>
              </a:extLst>
            </p:cNvPr>
            <p:cNvSpPr txBox="1"/>
            <p:nvPr/>
          </p:nvSpPr>
          <p:spPr>
            <a:xfrm>
              <a:off x="8429740" y="3478472"/>
              <a:ext cx="252689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Non-compliance with data protection regulations due to phishing incidents can result in severe legal penalties and liabilities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87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621E81-3DCA-F168-FDD7-2A87522F1219}"/>
              </a:ext>
            </a:extLst>
          </p:cNvPr>
          <p:cNvGrpSpPr/>
          <p:nvPr/>
        </p:nvGrpSpPr>
        <p:grpSpPr>
          <a:xfrm>
            <a:off x="-4046776" y="-2006599"/>
            <a:ext cx="16068522" cy="10871200"/>
            <a:chOff x="-4046776" y="-2006599"/>
            <a:chExt cx="16068522" cy="10871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DA93459-C39E-1B2F-4B47-0984C2EFB0DC}"/>
                </a:ext>
              </a:extLst>
            </p:cNvPr>
            <p:cNvSpPr/>
            <p:nvPr/>
          </p:nvSpPr>
          <p:spPr>
            <a:xfrm rot="222195">
              <a:off x="-4046776" y="-2006599"/>
              <a:ext cx="10071100" cy="10871200"/>
            </a:xfrm>
            <a:prstGeom prst="ellipse">
              <a:avLst/>
            </a:prstGeom>
            <a:gradFill>
              <a:gsLst>
                <a:gs pos="79000">
                  <a:srgbClr val="7030A0"/>
                </a:gs>
                <a:gs pos="4900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F467E6-369A-85D3-28CE-E1BD791EE056}"/>
                </a:ext>
              </a:extLst>
            </p:cNvPr>
            <p:cNvSpPr txBox="1"/>
            <p:nvPr/>
          </p:nvSpPr>
          <p:spPr>
            <a:xfrm>
              <a:off x="812800" y="1997839"/>
              <a:ext cx="4668069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Case Studies and Real-Life Examples</a:t>
              </a:r>
            </a:p>
            <a:p>
              <a:endParaRPr lang="en-IN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3C8730-5AA8-095B-3E5C-B6052E6C7E46}"/>
                </a:ext>
              </a:extLst>
            </p:cNvPr>
            <p:cNvSpPr/>
            <p:nvPr/>
          </p:nvSpPr>
          <p:spPr>
            <a:xfrm>
              <a:off x="6364890" y="12526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48DB2E2-1491-9AF9-4145-6EA736612744}"/>
                </a:ext>
              </a:extLst>
            </p:cNvPr>
            <p:cNvSpPr/>
            <p:nvPr/>
          </p:nvSpPr>
          <p:spPr>
            <a:xfrm>
              <a:off x="6411754" y="237527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6028621-1708-589F-F3C3-6D7FF6075BB5}"/>
                </a:ext>
              </a:extLst>
            </p:cNvPr>
            <p:cNvSpPr/>
            <p:nvPr/>
          </p:nvSpPr>
          <p:spPr>
            <a:xfrm>
              <a:off x="6411754" y="4625280"/>
              <a:ext cx="5609992" cy="2054269"/>
            </a:xfrm>
            <a:prstGeom prst="roundRect">
              <a:avLst/>
            </a:prstGeom>
            <a:gradFill>
              <a:gsLst>
                <a:gs pos="100000">
                  <a:srgbClr val="7030A0"/>
                </a:gs>
                <a:gs pos="0">
                  <a:srgbClr val="00B0F0"/>
                </a:gs>
              </a:gsLst>
              <a:path path="circle">
                <a:fillToRect l="50000" t="50000" r="50000" b="50000"/>
              </a:path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6FB9F7-B3F5-CFE2-E30E-67A434B55810}"/>
                </a:ext>
              </a:extLst>
            </p:cNvPr>
            <p:cNvGrpSpPr/>
            <p:nvPr/>
          </p:nvGrpSpPr>
          <p:grpSpPr>
            <a:xfrm>
              <a:off x="6932928" y="249769"/>
              <a:ext cx="4824318" cy="1923659"/>
              <a:chOff x="6263148" y="1339334"/>
              <a:chExt cx="4562168" cy="192365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0BE37B-AE0D-E75F-563C-FA7A067C3D32}"/>
                  </a:ext>
                </a:extLst>
              </p:cNvPr>
              <p:cNvSpPr txBox="1"/>
              <p:nvPr/>
            </p:nvSpPr>
            <p:spPr>
              <a:xfrm>
                <a:off x="6263148" y="1339334"/>
                <a:ext cx="43900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Notable Phishing Incidents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8D98C-9DD6-5C45-8E36-DF1BD847356F}"/>
                  </a:ext>
                </a:extLst>
              </p:cNvPr>
              <p:cNvSpPr txBox="1"/>
              <p:nvPr/>
            </p:nvSpPr>
            <p:spPr>
              <a:xfrm>
                <a:off x="6263148" y="1816443"/>
                <a:ext cx="4562168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Explore high-profile phishing attacks and their repercussions, such as data breaches, financial losses, and reputational damage.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3B01F4-591F-3EC0-1ACA-13158C2B634D}"/>
                </a:ext>
              </a:extLst>
            </p:cNvPr>
            <p:cNvGrpSpPr/>
            <p:nvPr/>
          </p:nvGrpSpPr>
          <p:grpSpPr>
            <a:xfrm>
              <a:off x="6932928" y="2467170"/>
              <a:ext cx="4952655" cy="1923659"/>
              <a:chOff x="6263147" y="2911977"/>
              <a:chExt cx="4952655" cy="192365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F02CA8-CE9B-CB04-7A58-5949DF8BEE0E}"/>
                  </a:ext>
                </a:extLst>
              </p:cNvPr>
              <p:cNvSpPr txBox="1"/>
              <p:nvPr/>
            </p:nvSpPr>
            <p:spPr>
              <a:xfrm>
                <a:off x="6263148" y="2911977"/>
                <a:ext cx="421803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Lessons Learned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76B912-91FB-16AB-2EAF-FA11E69CFCCA}"/>
                  </a:ext>
                </a:extLst>
              </p:cNvPr>
              <p:cNvSpPr txBox="1"/>
              <p:nvPr/>
            </p:nvSpPr>
            <p:spPr>
              <a:xfrm>
                <a:off x="6263147" y="3389086"/>
                <a:ext cx="4952655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Analyze the impact of phishing attacks on organizations and individuals, emphasizing the need for proactive prevention and response strategies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8CED4C-81E5-5FBE-EC07-96F98DEA14FC}"/>
                </a:ext>
              </a:extLst>
            </p:cNvPr>
            <p:cNvGrpSpPr/>
            <p:nvPr/>
          </p:nvGrpSpPr>
          <p:grpSpPr>
            <a:xfrm>
              <a:off x="6854698" y="4718247"/>
              <a:ext cx="4868444" cy="1585105"/>
              <a:chOff x="6263148" y="4484621"/>
              <a:chExt cx="4868444" cy="158510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05BEE-5DDC-51CA-6355-26CE39AB315B}"/>
                  </a:ext>
                </a:extLst>
              </p:cNvPr>
              <p:cNvSpPr txBox="1"/>
              <p:nvPr/>
            </p:nvSpPr>
            <p:spPr>
              <a:xfrm>
                <a:off x="6263148" y="4484621"/>
                <a:ext cx="48684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Interactive Discussion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94CE45-A037-F883-ADC1-7734CE32E648}"/>
                  </a:ext>
                </a:extLst>
              </p:cNvPr>
              <p:cNvSpPr txBox="1"/>
              <p:nvPr/>
            </p:nvSpPr>
            <p:spPr>
              <a:xfrm>
                <a:off x="6263148" y="4961730"/>
                <a:ext cx="4868444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Engage participants in a discussion on identifying red flags and best practices based on real-world case studies.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07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ow You Can Avoid Phishing Attack... - CTMS Ohio">
            <a:extLst>
              <a:ext uri="{FF2B5EF4-FFF2-40B4-BE49-F238E27FC236}">
                <a16:creationId xmlns:a16="http://schemas.microsoft.com/office/drawing/2014/main" id="{5DB9258F-A447-962C-59C4-B7677262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D7F19-502C-80AD-0CFA-21EBBD9E70B9}"/>
              </a:ext>
            </a:extLst>
          </p:cNvPr>
          <p:cNvSpPr txBox="1"/>
          <p:nvPr/>
        </p:nvSpPr>
        <p:spPr>
          <a:xfrm>
            <a:off x="405199" y="1827137"/>
            <a:ext cx="4392059" cy="3539430"/>
          </a:xfrm>
          <a:prstGeom prst="rect">
            <a:avLst/>
          </a:prstGeom>
          <a:solidFill>
            <a:srgbClr val="2C7FD3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Section 2</a:t>
            </a:r>
          </a:p>
          <a:p>
            <a:pPr algn="ct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Recognizing Phishing Attempts</a:t>
            </a:r>
          </a:p>
          <a:p>
            <a:pPr algn="ctr"/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06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BB43E9-671C-F8EC-8375-1C0662ECA30B}"/>
              </a:ext>
            </a:extLst>
          </p:cNvPr>
          <p:cNvGrpSpPr/>
          <p:nvPr/>
        </p:nvGrpSpPr>
        <p:grpSpPr>
          <a:xfrm>
            <a:off x="0" y="0"/>
            <a:ext cx="12192000" cy="6866466"/>
            <a:chOff x="0" y="0"/>
            <a:chExt cx="12192000" cy="6866466"/>
          </a:xfrm>
        </p:grpSpPr>
        <p:pic>
          <p:nvPicPr>
            <p:cNvPr id="3" name="Picture 2" descr="36,300+ Phishing Stock Photos, Pictures &amp; Royalty-Free Images - iStock">
              <a:extLst>
                <a:ext uri="{FF2B5EF4-FFF2-40B4-BE49-F238E27FC236}">
                  <a16:creationId xmlns:a16="http://schemas.microsoft.com/office/drawing/2014/main" id="{88F92A1D-8AFC-8A67-F457-FB90B0BBC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66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27E27C-88FE-EBCC-CB15-D495862482A5}"/>
                </a:ext>
              </a:extLst>
            </p:cNvPr>
            <p:cNvSpPr/>
            <p:nvPr/>
          </p:nvSpPr>
          <p:spPr>
            <a:xfrm>
              <a:off x="965200" y="1155701"/>
              <a:ext cx="3048000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73000">
                  <a:schemeClr val="accent5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600" b="1" dirty="0"/>
            </a:p>
            <a:p>
              <a:endParaRPr lang="en-IN" sz="1600" b="1" dirty="0"/>
            </a:p>
            <a:p>
              <a:pPr algn="ctr"/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36D9AE-C7C8-6844-46BE-07E863D7362C}"/>
                </a:ext>
              </a:extLst>
            </p:cNvPr>
            <p:cNvSpPr/>
            <p:nvPr/>
          </p:nvSpPr>
          <p:spPr>
            <a:xfrm>
              <a:off x="8140699" y="1155701"/>
              <a:ext cx="3086101" cy="5409170"/>
            </a:xfrm>
            <a:prstGeom prst="roundRect">
              <a:avLst/>
            </a:prstGeom>
            <a:gradFill flip="none" rotWithShape="1">
              <a:gsLst>
                <a:gs pos="13000">
                  <a:srgbClr val="7030A0"/>
                </a:gs>
                <a:gs pos="64000">
                  <a:schemeClr val="accent5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6A52691-E9BB-FF55-456A-6650CB663EAD}"/>
                </a:ext>
              </a:extLst>
            </p:cNvPr>
            <p:cNvSpPr/>
            <p:nvPr/>
          </p:nvSpPr>
          <p:spPr>
            <a:xfrm>
              <a:off x="4541043" y="1155701"/>
              <a:ext cx="3109913" cy="5409170"/>
            </a:xfrm>
            <a:prstGeom prst="roundRect">
              <a:avLst/>
            </a:prstGeom>
            <a:gradFill flip="none" rotWithShape="1">
              <a:gsLst>
                <a:gs pos="100000">
                  <a:srgbClr val="7030A0"/>
                </a:gs>
                <a:gs pos="50000">
                  <a:schemeClr val="accent5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5ED308-704B-B47A-9919-CFF9D325A420}"/>
                </a:ext>
              </a:extLst>
            </p:cNvPr>
            <p:cNvSpPr/>
            <p:nvPr/>
          </p:nvSpPr>
          <p:spPr>
            <a:xfrm>
              <a:off x="1219200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01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79DA56-0244-D869-774C-E4ECC081F8EC}"/>
                </a:ext>
              </a:extLst>
            </p:cNvPr>
            <p:cNvSpPr/>
            <p:nvPr/>
          </p:nvSpPr>
          <p:spPr>
            <a:xfrm>
              <a:off x="8462211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03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F8DC79-0884-91FA-2CF6-25E6C03FC205}"/>
                </a:ext>
              </a:extLst>
            </p:cNvPr>
            <p:cNvSpPr/>
            <p:nvPr/>
          </p:nvSpPr>
          <p:spPr>
            <a:xfrm>
              <a:off x="4844716" y="1522744"/>
              <a:ext cx="914400" cy="839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b="1" dirty="0"/>
                <a:t>02</a:t>
              </a:r>
              <a:endParaRPr lang="en-IN" sz="1800" b="1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D002B-939C-2B08-9D12-0AC9EBCC568A}"/>
                </a:ext>
              </a:extLst>
            </p:cNvPr>
            <p:cNvSpPr txBox="1"/>
            <p:nvPr/>
          </p:nvSpPr>
          <p:spPr>
            <a:xfrm>
              <a:off x="1155700" y="2344522"/>
              <a:ext cx="2895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Unusual Sender Addresses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ABD60-B5E6-F735-C589-D9EFDA3832FD}"/>
                </a:ext>
              </a:extLst>
            </p:cNvPr>
            <p:cNvSpPr txBox="1"/>
            <p:nvPr/>
          </p:nvSpPr>
          <p:spPr>
            <a:xfrm>
              <a:off x="8343158" y="2344520"/>
              <a:ext cx="308610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Phishing Indicators in URLs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B8DD05-B20D-4511-A509-58B2BF16EB47}"/>
                </a:ext>
              </a:extLst>
            </p:cNvPr>
            <p:cNvSpPr txBox="1"/>
            <p:nvPr/>
          </p:nvSpPr>
          <p:spPr>
            <a:xfrm>
              <a:off x="1133642" y="3433233"/>
              <a:ext cx="2743199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Educate employees on checking sender email addresses for inconsistencies or slight variations from legitimate sources.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A3888D-9FCC-2757-D510-C08D64DBB1EF}"/>
                </a:ext>
              </a:extLst>
            </p:cNvPr>
            <p:cNvSpPr txBox="1"/>
            <p:nvPr/>
          </p:nvSpPr>
          <p:spPr>
            <a:xfrm>
              <a:off x="4746931" y="3455530"/>
              <a:ext cx="2428568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 staff to recognize unusual requests for sensitive information, urgent action, or financial transactions.</a:t>
              </a:r>
            </a:p>
            <a:p>
              <a:endPara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B527B1-ACBA-8F01-1A40-EB237811CCB5}"/>
                </a:ext>
              </a:extLst>
            </p:cNvPr>
            <p:cNvSpPr txBox="1"/>
            <p:nvPr/>
          </p:nvSpPr>
          <p:spPr>
            <a:xfrm>
              <a:off x="8429740" y="3478472"/>
              <a:ext cx="252689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Highlight the importance of scrutinizing URLs for misspellings, extra characters, or deceptive domains.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A9744F-FB8E-7480-9244-3C948F0013FF}"/>
              </a:ext>
            </a:extLst>
          </p:cNvPr>
          <p:cNvSpPr txBox="1"/>
          <p:nvPr/>
        </p:nvSpPr>
        <p:spPr>
          <a:xfrm>
            <a:off x="692786" y="277394"/>
            <a:ext cx="7269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Phishing Red Flags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5F65C4-1248-CD80-E8A7-7CFCCAA356E3}"/>
              </a:ext>
            </a:extLst>
          </p:cNvPr>
          <p:cNvSpPr txBox="1"/>
          <p:nvPr/>
        </p:nvSpPr>
        <p:spPr>
          <a:xfrm>
            <a:off x="4746931" y="2344521"/>
            <a:ext cx="29595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Suspicious Content and Requests</a:t>
            </a:r>
          </a:p>
        </p:txBody>
      </p:sp>
    </p:spTree>
    <p:extLst>
      <p:ext uri="{BB962C8B-B14F-4D97-AF65-F5344CB8AC3E}">
        <p14:creationId xmlns:p14="http://schemas.microsoft.com/office/powerpoint/2010/main" val="42674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890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Leelawadee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Awareness Training</dc:title>
  <dc:creator>Divyanshu Tiwari</dc:creator>
  <cp:lastModifiedBy>Mohit Kumar</cp:lastModifiedBy>
  <cp:revision>3</cp:revision>
  <dcterms:created xsi:type="dcterms:W3CDTF">2024-05-03T15:50:21Z</dcterms:created>
  <dcterms:modified xsi:type="dcterms:W3CDTF">2024-05-07T19:15:56Z</dcterms:modified>
</cp:coreProperties>
</file>